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8" r:id="rId1"/>
  </p:sldMasterIdLst>
  <p:notesMasterIdLst>
    <p:notesMasterId r:id="rId59"/>
  </p:notesMasterIdLst>
  <p:sldIdLst>
    <p:sldId id="308" r:id="rId2"/>
    <p:sldId id="844" r:id="rId3"/>
    <p:sldId id="851" r:id="rId4"/>
    <p:sldId id="850" r:id="rId5"/>
    <p:sldId id="849" r:id="rId6"/>
    <p:sldId id="260" r:id="rId7"/>
    <p:sldId id="845" r:id="rId8"/>
    <p:sldId id="859" r:id="rId9"/>
    <p:sldId id="259" r:id="rId10"/>
    <p:sldId id="359" r:id="rId11"/>
    <p:sldId id="858" r:id="rId12"/>
    <p:sldId id="854" r:id="rId13"/>
    <p:sldId id="846" r:id="rId14"/>
    <p:sldId id="847" r:id="rId15"/>
    <p:sldId id="860" r:id="rId16"/>
    <p:sldId id="855" r:id="rId17"/>
    <p:sldId id="383" r:id="rId18"/>
    <p:sldId id="841" r:id="rId19"/>
    <p:sldId id="731" r:id="rId20"/>
    <p:sldId id="820" r:id="rId21"/>
    <p:sldId id="835" r:id="rId22"/>
    <p:sldId id="862" r:id="rId23"/>
    <p:sldId id="814" r:id="rId24"/>
    <p:sldId id="815" r:id="rId25"/>
    <p:sldId id="816" r:id="rId26"/>
    <p:sldId id="839" r:id="rId27"/>
    <p:sldId id="716" r:id="rId28"/>
    <p:sldId id="675" r:id="rId29"/>
    <p:sldId id="666" r:id="rId30"/>
    <p:sldId id="837" r:id="rId31"/>
    <p:sldId id="836" r:id="rId32"/>
    <p:sldId id="838" r:id="rId33"/>
    <p:sldId id="677" r:id="rId34"/>
    <p:sldId id="840" r:id="rId35"/>
    <p:sldId id="863" r:id="rId36"/>
    <p:sldId id="861" r:id="rId37"/>
    <p:sldId id="391" r:id="rId38"/>
    <p:sldId id="720" r:id="rId39"/>
    <p:sldId id="728" r:id="rId40"/>
    <p:sldId id="721" r:id="rId41"/>
    <p:sldId id="722" r:id="rId42"/>
    <p:sldId id="723" r:id="rId43"/>
    <p:sldId id="724" r:id="rId44"/>
    <p:sldId id="725" r:id="rId45"/>
    <p:sldId id="726" r:id="rId46"/>
    <p:sldId id="727" r:id="rId47"/>
    <p:sldId id="842" r:id="rId48"/>
    <p:sldId id="736" r:id="rId49"/>
    <p:sldId id="865" r:id="rId50"/>
    <p:sldId id="866" r:id="rId51"/>
    <p:sldId id="867" r:id="rId52"/>
    <p:sldId id="868" r:id="rId53"/>
    <p:sldId id="800" r:id="rId54"/>
    <p:sldId id="738" r:id="rId55"/>
    <p:sldId id="735" r:id="rId56"/>
    <p:sldId id="864" r:id="rId57"/>
    <p:sldId id="73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973" autoAdjust="0"/>
    <p:restoredTop sz="91080" autoAdjust="0"/>
  </p:normalViewPr>
  <p:slideViewPr>
    <p:cSldViewPr snapToGrid="0">
      <p:cViewPr varScale="1">
        <p:scale>
          <a:sx n="99" d="100"/>
          <a:sy n="99" d="100"/>
        </p:scale>
        <p:origin x="108" y="33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08749-A4A8-4989-A04F-CDDFADAB61D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pPr rtl="1"/>
          <a:endParaRPr lang="ar-SA"/>
        </a:p>
      </dgm:t>
    </dgm:pt>
    <dgm:pt modelId="{6CB850F0-EEFA-4322-9E90-07BF05C81C82}">
      <dgm:prSet/>
      <dgm:spPr/>
      <dgm:t>
        <a:bodyPr/>
        <a:lstStyle/>
        <a:p>
          <a:pPr rtl="1"/>
          <a:r>
            <a:rPr lang="ar-SA" b="0" i="0" dirty="0"/>
            <a:t>الجريمة الإلكترونية هي نشاط إجرامي يستهدف أو يستخدم جهاز كمبيوتر أو شبكة كمبيوتر أو جهازًا متصلًا بالشبكة.</a:t>
          </a:r>
          <a:endParaRPr lang="ar-SA" dirty="0"/>
        </a:p>
      </dgm:t>
    </dgm:pt>
    <dgm:pt modelId="{DD6F1544-D893-4DCC-A353-F30F59F527AC}" type="parTrans" cxnId="{24FAD81E-0310-4E90-BCDC-62E1192D2D3C}">
      <dgm:prSet/>
      <dgm:spPr/>
      <dgm:t>
        <a:bodyPr/>
        <a:lstStyle/>
        <a:p>
          <a:pPr rtl="1"/>
          <a:endParaRPr lang="ar-SA"/>
        </a:p>
      </dgm:t>
    </dgm:pt>
    <dgm:pt modelId="{DFDEAD7C-2FF5-4CC0-9846-B7CEB6D3B386}" type="sibTrans" cxnId="{24FAD81E-0310-4E90-BCDC-62E1192D2D3C}">
      <dgm:prSet/>
      <dgm:spPr/>
      <dgm:t>
        <a:bodyPr/>
        <a:lstStyle/>
        <a:p>
          <a:pPr rtl="1"/>
          <a:endParaRPr lang="ar-SA"/>
        </a:p>
      </dgm:t>
    </dgm:pt>
    <dgm:pt modelId="{BB2221FB-C0CC-4EA3-9690-5BFADD0493D1}">
      <dgm:prSet/>
      <dgm:spPr/>
      <dgm:t>
        <a:bodyPr/>
        <a:lstStyle/>
        <a:p>
          <a:pPr rtl="1"/>
          <a:r>
            <a:rPr lang="ar-SA" b="0" i="0" dirty="0"/>
            <a:t> مجرمو الإنترنت  يرغبون في جني الأموال. </a:t>
          </a:r>
        </a:p>
        <a:p>
          <a:pPr rtl="1"/>
          <a:r>
            <a:rPr lang="ar-SA" b="0" i="0" dirty="0"/>
            <a:t>يتم تنفيذ الجرائم الإلكترونية من قبل الأفراد أو المنظمات.</a:t>
          </a:r>
          <a:endParaRPr lang="ar-SA" dirty="0"/>
        </a:p>
      </dgm:t>
    </dgm:pt>
    <dgm:pt modelId="{0E67DE05-9D5F-4147-B423-28C394D57079}" type="parTrans" cxnId="{282C822F-EE13-48B7-A712-11CF7DA1B0A7}">
      <dgm:prSet/>
      <dgm:spPr/>
      <dgm:t>
        <a:bodyPr/>
        <a:lstStyle/>
        <a:p>
          <a:pPr rtl="1"/>
          <a:endParaRPr lang="ar-SA"/>
        </a:p>
      </dgm:t>
    </dgm:pt>
    <dgm:pt modelId="{000E4CAE-445D-4326-AA2A-F6B599330552}" type="sibTrans" cxnId="{282C822F-EE13-48B7-A712-11CF7DA1B0A7}">
      <dgm:prSet/>
      <dgm:spPr/>
      <dgm:t>
        <a:bodyPr/>
        <a:lstStyle/>
        <a:p>
          <a:pPr rtl="1"/>
          <a:endParaRPr lang="ar-SA"/>
        </a:p>
      </dgm:t>
    </dgm:pt>
    <dgm:pt modelId="{5540F137-35AB-41AB-953A-F1399A24B968}">
      <dgm:prSet/>
      <dgm:spPr/>
      <dgm:t>
        <a:bodyPr/>
        <a:lstStyle/>
        <a:p>
          <a:pPr rtl="1"/>
          <a:r>
            <a:rPr lang="ar-SA" b="0" i="0"/>
            <a:t>بعض مجرمي الإنترنت منظمون ويستخدمون تقنيات متقدمة ولديهم مهارات فنية عالية. البعض الآخر قراصنة مبتدئين.</a:t>
          </a:r>
          <a:endParaRPr lang="ar-SA"/>
        </a:p>
      </dgm:t>
    </dgm:pt>
    <dgm:pt modelId="{D470CC5B-E731-4ED7-9F2B-B5DDD36796F9}" type="parTrans" cxnId="{DF862262-9C4A-4982-B555-2F4755E953D7}">
      <dgm:prSet/>
      <dgm:spPr/>
      <dgm:t>
        <a:bodyPr/>
        <a:lstStyle/>
        <a:p>
          <a:pPr rtl="1"/>
          <a:endParaRPr lang="ar-SA"/>
        </a:p>
      </dgm:t>
    </dgm:pt>
    <dgm:pt modelId="{7C949E8B-9FD0-4672-8137-2320A880BCD6}" type="sibTrans" cxnId="{DF862262-9C4A-4982-B555-2F4755E953D7}">
      <dgm:prSet/>
      <dgm:spPr/>
      <dgm:t>
        <a:bodyPr/>
        <a:lstStyle/>
        <a:p>
          <a:pPr rtl="1"/>
          <a:endParaRPr lang="ar-SA"/>
        </a:p>
      </dgm:t>
    </dgm:pt>
    <dgm:pt modelId="{69C26465-5593-4510-A2D4-DCBCC69DAC66}">
      <dgm:prSet/>
      <dgm:spPr/>
      <dgm:t>
        <a:bodyPr/>
        <a:lstStyle/>
        <a:p>
          <a:pPr rtl="1"/>
          <a:r>
            <a:rPr lang="ar-SA" b="0" i="0" dirty="0"/>
            <a:t>نادرًا ما تهدف الجرائم الإلكترونية إلى إتلاف أجهزة الكمبيوتر لأسباب أخرى غير الربح. يمكن أن تكون هذه سياسية أو شخصية.</a:t>
          </a:r>
          <a:br>
            <a:rPr lang="ar-SA" dirty="0"/>
          </a:br>
          <a:endParaRPr lang="ar-SA" dirty="0"/>
        </a:p>
      </dgm:t>
    </dgm:pt>
    <dgm:pt modelId="{65609FA4-F5C3-43C7-9CFF-A9C20C3BFC8C}" type="parTrans" cxnId="{4F62BEEE-8616-4E9A-B62F-0CD07FC59818}">
      <dgm:prSet/>
      <dgm:spPr/>
      <dgm:t>
        <a:bodyPr/>
        <a:lstStyle/>
        <a:p>
          <a:pPr rtl="1"/>
          <a:endParaRPr lang="ar-SA"/>
        </a:p>
      </dgm:t>
    </dgm:pt>
    <dgm:pt modelId="{B3074068-C3F6-4BC5-ACA7-94B33527D111}" type="sibTrans" cxnId="{4F62BEEE-8616-4E9A-B62F-0CD07FC59818}">
      <dgm:prSet/>
      <dgm:spPr/>
      <dgm:t>
        <a:bodyPr/>
        <a:lstStyle/>
        <a:p>
          <a:pPr rtl="1"/>
          <a:endParaRPr lang="ar-SA"/>
        </a:p>
      </dgm:t>
    </dgm:pt>
    <dgm:pt modelId="{CB907716-E02B-46FF-BD7B-AD2A3A2C6E7F}" type="pres">
      <dgm:prSet presAssocID="{52908749-A4A8-4989-A04F-CDDFADAB61DD}" presName="linear" presStyleCnt="0">
        <dgm:presLayoutVars>
          <dgm:animLvl val="lvl"/>
          <dgm:resizeHandles val="exact"/>
        </dgm:presLayoutVars>
      </dgm:prSet>
      <dgm:spPr/>
    </dgm:pt>
    <dgm:pt modelId="{2DAA8064-D3B1-4919-90DE-271C936C5AFD}" type="pres">
      <dgm:prSet presAssocID="{6CB850F0-EEFA-4322-9E90-07BF05C81C82}" presName="parentText" presStyleLbl="node1" presStyleIdx="0" presStyleCnt="4">
        <dgm:presLayoutVars>
          <dgm:chMax val="0"/>
          <dgm:bulletEnabled val="1"/>
        </dgm:presLayoutVars>
      </dgm:prSet>
      <dgm:spPr/>
    </dgm:pt>
    <dgm:pt modelId="{1A008BB5-0680-4903-BA8A-FD5972BF7E58}" type="pres">
      <dgm:prSet presAssocID="{DFDEAD7C-2FF5-4CC0-9846-B7CEB6D3B386}" presName="spacer" presStyleCnt="0"/>
      <dgm:spPr/>
    </dgm:pt>
    <dgm:pt modelId="{61BE3046-D70F-4896-B10C-5E11948AFA0D}" type="pres">
      <dgm:prSet presAssocID="{BB2221FB-C0CC-4EA3-9690-5BFADD0493D1}" presName="parentText" presStyleLbl="node1" presStyleIdx="1" presStyleCnt="4">
        <dgm:presLayoutVars>
          <dgm:chMax val="0"/>
          <dgm:bulletEnabled val="1"/>
        </dgm:presLayoutVars>
      </dgm:prSet>
      <dgm:spPr/>
    </dgm:pt>
    <dgm:pt modelId="{6BEB7E0F-7845-40D5-AA34-652CD8B482A0}" type="pres">
      <dgm:prSet presAssocID="{000E4CAE-445D-4326-AA2A-F6B599330552}" presName="spacer" presStyleCnt="0"/>
      <dgm:spPr/>
    </dgm:pt>
    <dgm:pt modelId="{71CE6E44-6245-4F3C-9C12-686DB4B28A9E}" type="pres">
      <dgm:prSet presAssocID="{5540F137-35AB-41AB-953A-F1399A24B968}" presName="parentText" presStyleLbl="node1" presStyleIdx="2" presStyleCnt="4">
        <dgm:presLayoutVars>
          <dgm:chMax val="0"/>
          <dgm:bulletEnabled val="1"/>
        </dgm:presLayoutVars>
      </dgm:prSet>
      <dgm:spPr/>
    </dgm:pt>
    <dgm:pt modelId="{4493FB48-8B7E-4D54-BC8D-E5371F872FF9}" type="pres">
      <dgm:prSet presAssocID="{7C949E8B-9FD0-4672-8137-2320A880BCD6}" presName="spacer" presStyleCnt="0"/>
      <dgm:spPr/>
    </dgm:pt>
    <dgm:pt modelId="{B26E94AF-683D-4774-9294-48CD65CD1CA2}" type="pres">
      <dgm:prSet presAssocID="{69C26465-5593-4510-A2D4-DCBCC69DAC66}" presName="parentText" presStyleLbl="node1" presStyleIdx="3" presStyleCnt="4">
        <dgm:presLayoutVars>
          <dgm:chMax val="0"/>
          <dgm:bulletEnabled val="1"/>
        </dgm:presLayoutVars>
      </dgm:prSet>
      <dgm:spPr/>
    </dgm:pt>
  </dgm:ptLst>
  <dgm:cxnLst>
    <dgm:cxn modelId="{24FAD81E-0310-4E90-BCDC-62E1192D2D3C}" srcId="{52908749-A4A8-4989-A04F-CDDFADAB61DD}" destId="{6CB850F0-EEFA-4322-9E90-07BF05C81C82}" srcOrd="0" destOrd="0" parTransId="{DD6F1544-D893-4DCC-A353-F30F59F527AC}" sibTransId="{DFDEAD7C-2FF5-4CC0-9846-B7CEB6D3B386}"/>
    <dgm:cxn modelId="{69DE1E27-E549-4831-9FAB-C3570C2E3BB6}" type="presOf" srcId="{52908749-A4A8-4989-A04F-CDDFADAB61DD}" destId="{CB907716-E02B-46FF-BD7B-AD2A3A2C6E7F}" srcOrd="0" destOrd="0" presId="urn:microsoft.com/office/officeart/2005/8/layout/vList2"/>
    <dgm:cxn modelId="{282C822F-EE13-48B7-A712-11CF7DA1B0A7}" srcId="{52908749-A4A8-4989-A04F-CDDFADAB61DD}" destId="{BB2221FB-C0CC-4EA3-9690-5BFADD0493D1}" srcOrd="1" destOrd="0" parTransId="{0E67DE05-9D5F-4147-B423-28C394D57079}" sibTransId="{000E4CAE-445D-4326-AA2A-F6B599330552}"/>
    <dgm:cxn modelId="{2F8F8437-D1F4-49B2-9BA3-A9169ED467B9}" type="presOf" srcId="{BB2221FB-C0CC-4EA3-9690-5BFADD0493D1}" destId="{61BE3046-D70F-4896-B10C-5E11948AFA0D}" srcOrd="0" destOrd="0" presId="urn:microsoft.com/office/officeart/2005/8/layout/vList2"/>
    <dgm:cxn modelId="{DF862262-9C4A-4982-B555-2F4755E953D7}" srcId="{52908749-A4A8-4989-A04F-CDDFADAB61DD}" destId="{5540F137-35AB-41AB-953A-F1399A24B968}" srcOrd="2" destOrd="0" parTransId="{D470CC5B-E731-4ED7-9F2B-B5DDD36796F9}" sibTransId="{7C949E8B-9FD0-4672-8137-2320A880BCD6}"/>
    <dgm:cxn modelId="{65BCAF6D-F9E5-4468-8D31-072894534C57}" type="presOf" srcId="{5540F137-35AB-41AB-953A-F1399A24B968}" destId="{71CE6E44-6245-4F3C-9C12-686DB4B28A9E}" srcOrd="0" destOrd="0" presId="urn:microsoft.com/office/officeart/2005/8/layout/vList2"/>
    <dgm:cxn modelId="{239A2782-0B4B-4429-B9F1-57A86E4EE7FE}" type="presOf" srcId="{69C26465-5593-4510-A2D4-DCBCC69DAC66}" destId="{B26E94AF-683D-4774-9294-48CD65CD1CA2}" srcOrd="0" destOrd="0" presId="urn:microsoft.com/office/officeart/2005/8/layout/vList2"/>
    <dgm:cxn modelId="{284C42E7-13F0-4132-BA68-02B2A0286774}" type="presOf" srcId="{6CB850F0-EEFA-4322-9E90-07BF05C81C82}" destId="{2DAA8064-D3B1-4919-90DE-271C936C5AFD}" srcOrd="0" destOrd="0" presId="urn:microsoft.com/office/officeart/2005/8/layout/vList2"/>
    <dgm:cxn modelId="{4F62BEEE-8616-4E9A-B62F-0CD07FC59818}" srcId="{52908749-A4A8-4989-A04F-CDDFADAB61DD}" destId="{69C26465-5593-4510-A2D4-DCBCC69DAC66}" srcOrd="3" destOrd="0" parTransId="{65609FA4-F5C3-43C7-9CFF-A9C20C3BFC8C}" sibTransId="{B3074068-C3F6-4BC5-ACA7-94B33527D111}"/>
    <dgm:cxn modelId="{3FD54D1E-75F4-4631-B8C2-621F98448797}" type="presParOf" srcId="{CB907716-E02B-46FF-BD7B-AD2A3A2C6E7F}" destId="{2DAA8064-D3B1-4919-90DE-271C936C5AFD}" srcOrd="0" destOrd="0" presId="urn:microsoft.com/office/officeart/2005/8/layout/vList2"/>
    <dgm:cxn modelId="{EF95C167-5040-4288-8AFF-C3D224988160}" type="presParOf" srcId="{CB907716-E02B-46FF-BD7B-AD2A3A2C6E7F}" destId="{1A008BB5-0680-4903-BA8A-FD5972BF7E58}" srcOrd="1" destOrd="0" presId="urn:microsoft.com/office/officeart/2005/8/layout/vList2"/>
    <dgm:cxn modelId="{D783AEE5-5F93-4F46-BE76-69E44FE9DF28}" type="presParOf" srcId="{CB907716-E02B-46FF-BD7B-AD2A3A2C6E7F}" destId="{61BE3046-D70F-4896-B10C-5E11948AFA0D}" srcOrd="2" destOrd="0" presId="urn:microsoft.com/office/officeart/2005/8/layout/vList2"/>
    <dgm:cxn modelId="{07746586-E80A-4CB4-BEFC-87186925B7E4}" type="presParOf" srcId="{CB907716-E02B-46FF-BD7B-AD2A3A2C6E7F}" destId="{6BEB7E0F-7845-40D5-AA34-652CD8B482A0}" srcOrd="3" destOrd="0" presId="urn:microsoft.com/office/officeart/2005/8/layout/vList2"/>
    <dgm:cxn modelId="{71B7F0A2-7DB5-4369-AE69-A8E06ACC7D7A}" type="presParOf" srcId="{CB907716-E02B-46FF-BD7B-AD2A3A2C6E7F}" destId="{71CE6E44-6245-4F3C-9C12-686DB4B28A9E}" srcOrd="4" destOrd="0" presId="urn:microsoft.com/office/officeart/2005/8/layout/vList2"/>
    <dgm:cxn modelId="{F18DEB15-C1E0-45EF-9CC2-C0E33128F67C}" type="presParOf" srcId="{CB907716-E02B-46FF-BD7B-AD2A3A2C6E7F}" destId="{4493FB48-8B7E-4D54-BC8D-E5371F872FF9}" srcOrd="5" destOrd="0" presId="urn:microsoft.com/office/officeart/2005/8/layout/vList2"/>
    <dgm:cxn modelId="{CE063CE0-ECB5-403E-8B2A-1F415648D250}" type="presParOf" srcId="{CB907716-E02B-46FF-BD7B-AD2A3A2C6E7F}" destId="{B26E94AF-683D-4774-9294-48CD65CD1CA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AB72D8-C19F-4001-89B6-4FAF4887984C}" type="doc">
      <dgm:prSet loTypeId="urn:microsoft.com/office/officeart/2005/8/layout/chevron2" loCatId="process" qsTypeId="urn:microsoft.com/office/officeart/2005/8/quickstyle/simple1" qsCatId="simple" csTypeId="urn:microsoft.com/office/officeart/2005/8/colors/accent5_2" csCatId="accent5" phldr="1"/>
      <dgm:spPr/>
      <dgm:t>
        <a:bodyPr/>
        <a:lstStyle/>
        <a:p>
          <a:pPr rtl="1"/>
          <a:endParaRPr lang="ar-SA"/>
        </a:p>
      </dgm:t>
    </dgm:pt>
    <dgm:pt modelId="{E1991B00-764A-485A-8E89-917D5102EA6A}">
      <dgm:prSet/>
      <dgm:spPr>
        <a:solidFill>
          <a:srgbClr val="FF0000"/>
        </a:solidFill>
      </dgm:spPr>
      <dgm:t>
        <a:bodyPr/>
        <a:lstStyle/>
        <a:p>
          <a:pPr rtl="1"/>
          <a:r>
            <a:rPr lang="en-US" b="1" i="0" baseline="0" dirty="0"/>
            <a:t>Offensive</a:t>
          </a:r>
          <a:endParaRPr lang="ar-SA" dirty="0"/>
        </a:p>
      </dgm:t>
    </dgm:pt>
    <dgm:pt modelId="{CC170E34-C549-4970-BD98-2D070F2600A9}" type="parTrans" cxnId="{D0BC740D-E4D7-4213-8A21-F5F4665754EC}">
      <dgm:prSet/>
      <dgm:spPr/>
      <dgm:t>
        <a:bodyPr/>
        <a:lstStyle/>
        <a:p>
          <a:pPr rtl="1"/>
          <a:endParaRPr lang="ar-SA"/>
        </a:p>
      </dgm:t>
    </dgm:pt>
    <dgm:pt modelId="{B59B7FD7-A7DF-47BB-9C19-293D6E292E81}" type="sibTrans" cxnId="{D0BC740D-E4D7-4213-8A21-F5F4665754EC}">
      <dgm:prSet/>
      <dgm:spPr/>
      <dgm:t>
        <a:bodyPr/>
        <a:lstStyle/>
        <a:p>
          <a:pPr rtl="1"/>
          <a:endParaRPr lang="ar-SA"/>
        </a:p>
      </dgm:t>
    </dgm:pt>
    <dgm:pt modelId="{12CD681C-CCC3-48E9-B7C5-A13DC949C708}">
      <dgm:prSet/>
      <dgm:spPr/>
      <dgm:t>
        <a:bodyPr/>
        <a:lstStyle/>
        <a:p>
          <a:pPr rtl="1"/>
          <a:r>
            <a:rPr lang="ar-SA" b="0" i="0" baseline="0" dirty="0"/>
            <a:t>ويشمل اختبار الاختراق بأنواعه - </a:t>
          </a:r>
          <a:r>
            <a:rPr lang="en-US" b="1" i="0" baseline="0" dirty="0"/>
            <a:t>Pen Test</a:t>
          </a:r>
          <a:endParaRPr lang="ar-SA" dirty="0"/>
        </a:p>
      </dgm:t>
    </dgm:pt>
    <dgm:pt modelId="{23604DF4-2476-4B8B-B1F4-23897EA2C93C}" type="parTrans" cxnId="{C05BAB3D-889C-49FB-8F97-F6CB69368322}">
      <dgm:prSet/>
      <dgm:spPr/>
      <dgm:t>
        <a:bodyPr/>
        <a:lstStyle/>
        <a:p>
          <a:pPr rtl="1"/>
          <a:endParaRPr lang="ar-SA"/>
        </a:p>
      </dgm:t>
    </dgm:pt>
    <dgm:pt modelId="{88698941-1DB0-46C5-ABFF-DF205F2A3788}" type="sibTrans" cxnId="{C05BAB3D-889C-49FB-8F97-F6CB69368322}">
      <dgm:prSet/>
      <dgm:spPr/>
      <dgm:t>
        <a:bodyPr/>
        <a:lstStyle/>
        <a:p>
          <a:pPr rtl="1"/>
          <a:endParaRPr lang="ar-SA"/>
        </a:p>
      </dgm:t>
    </dgm:pt>
    <dgm:pt modelId="{21D884F4-3998-4686-A693-838CA7779CF0}">
      <dgm:prSet/>
      <dgm:spPr/>
      <dgm:t>
        <a:bodyPr/>
        <a:lstStyle/>
        <a:p>
          <a:pPr rtl="1"/>
          <a:r>
            <a:rPr lang="en-US" b="1" i="0" baseline="0" dirty="0"/>
            <a:t>Defensive </a:t>
          </a:r>
          <a:endParaRPr lang="ar-SA" dirty="0"/>
        </a:p>
      </dgm:t>
    </dgm:pt>
    <dgm:pt modelId="{E6684E8C-7A1A-47D6-A31D-9D122ACCF284}" type="parTrans" cxnId="{CD438BFA-6304-47A1-8B59-4055E96E994F}">
      <dgm:prSet/>
      <dgm:spPr/>
      <dgm:t>
        <a:bodyPr/>
        <a:lstStyle/>
        <a:p>
          <a:pPr rtl="1"/>
          <a:endParaRPr lang="ar-SA"/>
        </a:p>
      </dgm:t>
    </dgm:pt>
    <dgm:pt modelId="{FBE04BF9-7B72-4425-A832-7D4FEC559AB7}" type="sibTrans" cxnId="{CD438BFA-6304-47A1-8B59-4055E96E994F}">
      <dgm:prSet/>
      <dgm:spPr/>
      <dgm:t>
        <a:bodyPr/>
        <a:lstStyle/>
        <a:p>
          <a:pPr rtl="1"/>
          <a:endParaRPr lang="ar-SA"/>
        </a:p>
      </dgm:t>
    </dgm:pt>
    <dgm:pt modelId="{98E758EF-9922-4521-A0EF-3390A47522F1}">
      <dgm:prSet/>
      <dgm:spPr/>
      <dgm:t>
        <a:bodyPr/>
        <a:lstStyle/>
        <a:p>
          <a:pPr rtl="1"/>
          <a:r>
            <a:rPr lang="ar-SA" b="0" i="0" baseline="0" dirty="0"/>
            <a:t>ويشمل امن الشبكات &amp; إدارة الانظمة والخوادم وقواعد البيانات </a:t>
          </a:r>
          <a:r>
            <a:rPr lang="en-US" b="1" i="0" baseline="0" dirty="0"/>
            <a:t>Network Security &amp; Administration </a:t>
          </a:r>
          <a:r>
            <a:rPr lang="en-US" b="0" i="0" baseline="0" dirty="0"/>
            <a:t>)</a:t>
          </a:r>
          <a:r>
            <a:rPr lang="ar-SA" b="0" i="0" baseline="0" dirty="0"/>
            <a:t> )</a:t>
          </a:r>
          <a:endParaRPr lang="ar-SA" dirty="0"/>
        </a:p>
      </dgm:t>
    </dgm:pt>
    <dgm:pt modelId="{633A8CE8-392B-4F7C-BC66-429E474FFFE4}" type="parTrans" cxnId="{B5291FCD-2596-48A7-9EC4-8E4BC704453C}">
      <dgm:prSet/>
      <dgm:spPr/>
      <dgm:t>
        <a:bodyPr/>
        <a:lstStyle/>
        <a:p>
          <a:pPr rtl="1"/>
          <a:endParaRPr lang="ar-SA"/>
        </a:p>
      </dgm:t>
    </dgm:pt>
    <dgm:pt modelId="{F7524EAD-A237-4137-8EAA-0E6A14B636FE}" type="sibTrans" cxnId="{B5291FCD-2596-48A7-9EC4-8E4BC704453C}">
      <dgm:prSet/>
      <dgm:spPr/>
      <dgm:t>
        <a:bodyPr/>
        <a:lstStyle/>
        <a:p>
          <a:pPr rtl="1"/>
          <a:endParaRPr lang="ar-SA"/>
        </a:p>
      </dgm:t>
    </dgm:pt>
    <dgm:pt modelId="{D38CDCBE-9709-43FF-8C3E-D2507B2F22E2}">
      <dgm:prSet/>
      <dgm:spPr>
        <a:solidFill>
          <a:srgbClr val="00B050"/>
        </a:solidFill>
      </dgm:spPr>
      <dgm:t>
        <a:bodyPr/>
        <a:lstStyle/>
        <a:p>
          <a:pPr rtl="1"/>
          <a:r>
            <a:rPr lang="en-US" b="1" i="0" baseline="0" dirty="0"/>
            <a:t>Analyses</a:t>
          </a:r>
          <a:endParaRPr lang="ar-SA" dirty="0"/>
        </a:p>
      </dgm:t>
    </dgm:pt>
    <dgm:pt modelId="{CAC059F8-374D-4359-A344-36E5EED13DF7}" type="parTrans" cxnId="{06CF11B4-0ABE-4BAE-A68B-45F0F2D8FFDD}">
      <dgm:prSet/>
      <dgm:spPr/>
      <dgm:t>
        <a:bodyPr/>
        <a:lstStyle/>
        <a:p>
          <a:pPr rtl="1"/>
          <a:endParaRPr lang="ar-SA"/>
        </a:p>
      </dgm:t>
    </dgm:pt>
    <dgm:pt modelId="{D6A68657-B2BC-45B9-B2BC-BC28E1B80A0A}" type="sibTrans" cxnId="{06CF11B4-0ABE-4BAE-A68B-45F0F2D8FFDD}">
      <dgm:prSet/>
      <dgm:spPr/>
      <dgm:t>
        <a:bodyPr/>
        <a:lstStyle/>
        <a:p>
          <a:pPr rtl="1"/>
          <a:endParaRPr lang="ar-SA"/>
        </a:p>
      </dgm:t>
    </dgm:pt>
    <dgm:pt modelId="{3304DA8D-A3B3-4DE4-AA22-55E7D50291F0}">
      <dgm:prSet/>
      <dgm:spPr/>
      <dgm:t>
        <a:bodyPr/>
        <a:lstStyle/>
        <a:p>
          <a:pPr rtl="1"/>
          <a:r>
            <a:rPr lang="ar-SA" b="0" i="0" baseline="0" dirty="0"/>
            <a:t>يشمل التحليل الجنائي الرقمي والاستجابة للحوادث &amp; تحليل البرمجيات الخبيثة والهندسة العكسية</a:t>
          </a:r>
          <a:endParaRPr lang="ar-SA" dirty="0"/>
        </a:p>
      </dgm:t>
    </dgm:pt>
    <dgm:pt modelId="{4A4B24E8-2413-4A32-B83A-F451DA1C5593}" type="parTrans" cxnId="{F536E3A7-22C2-408C-B3AB-384AFE659354}">
      <dgm:prSet/>
      <dgm:spPr/>
      <dgm:t>
        <a:bodyPr/>
        <a:lstStyle/>
        <a:p>
          <a:pPr rtl="1"/>
          <a:endParaRPr lang="ar-SA"/>
        </a:p>
      </dgm:t>
    </dgm:pt>
    <dgm:pt modelId="{94BFCB6A-803E-4362-946B-E5474BEFBA95}" type="sibTrans" cxnId="{F536E3A7-22C2-408C-B3AB-384AFE659354}">
      <dgm:prSet/>
      <dgm:spPr/>
      <dgm:t>
        <a:bodyPr/>
        <a:lstStyle/>
        <a:p>
          <a:pPr rtl="1"/>
          <a:endParaRPr lang="ar-SA"/>
        </a:p>
      </dgm:t>
    </dgm:pt>
    <dgm:pt modelId="{7F7DC21B-B485-4F4B-84FC-9AEF69C56FAC}">
      <dgm:prSet/>
      <dgm:spPr/>
      <dgm:t>
        <a:bodyPr/>
        <a:lstStyle/>
        <a:p>
          <a:pPr rtl="1"/>
          <a:r>
            <a:rPr lang="ar-SA" b="0" i="0" baseline="0" dirty="0"/>
            <a:t>( </a:t>
          </a:r>
          <a:r>
            <a:rPr lang="en-US" b="0" i="0" baseline="0" dirty="0"/>
            <a:t>( </a:t>
          </a:r>
          <a:r>
            <a:rPr lang="en-US" b="1" i="0" baseline="0" dirty="0"/>
            <a:t>Digital Forensic / Incident Response </a:t>
          </a:r>
          <a:r>
            <a:rPr lang="en-US" b="0" i="0" baseline="0" dirty="0"/>
            <a:t>&amp; </a:t>
          </a:r>
          <a:r>
            <a:rPr lang="en-US" b="1" i="0" baseline="0" dirty="0"/>
            <a:t>Malware Analysis / Reverse Engineering</a:t>
          </a:r>
          <a:endParaRPr lang="ar-SA" dirty="0"/>
        </a:p>
      </dgm:t>
    </dgm:pt>
    <dgm:pt modelId="{93EADE08-8AD9-4035-A530-70EE78D8F0A5}" type="parTrans" cxnId="{BA0ADCD3-FB39-4DDE-AFDF-C29F6C86B6C6}">
      <dgm:prSet/>
      <dgm:spPr/>
      <dgm:t>
        <a:bodyPr/>
        <a:lstStyle/>
        <a:p>
          <a:pPr rtl="1"/>
          <a:endParaRPr lang="ar-SA"/>
        </a:p>
      </dgm:t>
    </dgm:pt>
    <dgm:pt modelId="{A34F1F8D-1158-43B3-993E-BC8D93C19C76}" type="sibTrans" cxnId="{BA0ADCD3-FB39-4DDE-AFDF-C29F6C86B6C6}">
      <dgm:prSet/>
      <dgm:spPr/>
      <dgm:t>
        <a:bodyPr/>
        <a:lstStyle/>
        <a:p>
          <a:pPr rtl="1"/>
          <a:endParaRPr lang="ar-SA"/>
        </a:p>
      </dgm:t>
    </dgm:pt>
    <dgm:pt modelId="{EB0E45DE-EDD9-46DB-B14C-A2A96CFF4378}" type="pres">
      <dgm:prSet presAssocID="{3CAB72D8-C19F-4001-89B6-4FAF4887984C}" presName="linearFlow" presStyleCnt="0">
        <dgm:presLayoutVars>
          <dgm:dir/>
          <dgm:animLvl val="lvl"/>
          <dgm:resizeHandles val="exact"/>
        </dgm:presLayoutVars>
      </dgm:prSet>
      <dgm:spPr/>
    </dgm:pt>
    <dgm:pt modelId="{6FF4BA79-8351-4243-A9F1-3A6482D47047}" type="pres">
      <dgm:prSet presAssocID="{E1991B00-764A-485A-8E89-917D5102EA6A}" presName="composite" presStyleCnt="0"/>
      <dgm:spPr/>
    </dgm:pt>
    <dgm:pt modelId="{497F24F3-EF1D-4112-B429-C1CB5C9A71CE}" type="pres">
      <dgm:prSet presAssocID="{E1991B00-764A-485A-8E89-917D5102EA6A}" presName="parentText" presStyleLbl="alignNode1" presStyleIdx="0" presStyleCnt="3">
        <dgm:presLayoutVars>
          <dgm:chMax val="1"/>
          <dgm:bulletEnabled val="1"/>
        </dgm:presLayoutVars>
      </dgm:prSet>
      <dgm:spPr/>
    </dgm:pt>
    <dgm:pt modelId="{D3E51A19-8635-4E62-984A-D39CBFCCFEDF}" type="pres">
      <dgm:prSet presAssocID="{E1991B00-764A-485A-8E89-917D5102EA6A}" presName="descendantText" presStyleLbl="alignAcc1" presStyleIdx="0" presStyleCnt="3">
        <dgm:presLayoutVars>
          <dgm:bulletEnabled val="1"/>
        </dgm:presLayoutVars>
      </dgm:prSet>
      <dgm:spPr/>
    </dgm:pt>
    <dgm:pt modelId="{2C1089FA-49B8-493D-9F8F-9514DAF56C3C}" type="pres">
      <dgm:prSet presAssocID="{B59B7FD7-A7DF-47BB-9C19-293D6E292E81}" presName="sp" presStyleCnt="0"/>
      <dgm:spPr/>
    </dgm:pt>
    <dgm:pt modelId="{CD1F9235-0376-4066-8F2B-52FAB021E7C5}" type="pres">
      <dgm:prSet presAssocID="{21D884F4-3998-4686-A693-838CA7779CF0}" presName="composite" presStyleCnt="0"/>
      <dgm:spPr/>
    </dgm:pt>
    <dgm:pt modelId="{4B7B47A7-2816-4F0D-9D72-04472728D434}" type="pres">
      <dgm:prSet presAssocID="{21D884F4-3998-4686-A693-838CA7779CF0}" presName="parentText" presStyleLbl="alignNode1" presStyleIdx="1" presStyleCnt="3">
        <dgm:presLayoutVars>
          <dgm:chMax val="1"/>
          <dgm:bulletEnabled val="1"/>
        </dgm:presLayoutVars>
      </dgm:prSet>
      <dgm:spPr/>
    </dgm:pt>
    <dgm:pt modelId="{859FE3DE-2D4E-4C48-B34E-D7365C6111EC}" type="pres">
      <dgm:prSet presAssocID="{21D884F4-3998-4686-A693-838CA7779CF0}" presName="descendantText" presStyleLbl="alignAcc1" presStyleIdx="1" presStyleCnt="3">
        <dgm:presLayoutVars>
          <dgm:bulletEnabled val="1"/>
        </dgm:presLayoutVars>
      </dgm:prSet>
      <dgm:spPr/>
    </dgm:pt>
    <dgm:pt modelId="{8643440F-08A0-4AA3-80F4-0A8FDB68F8BE}" type="pres">
      <dgm:prSet presAssocID="{FBE04BF9-7B72-4425-A832-7D4FEC559AB7}" presName="sp" presStyleCnt="0"/>
      <dgm:spPr/>
    </dgm:pt>
    <dgm:pt modelId="{EBD74A1F-2C78-4707-A41D-F5C1F8D95C79}" type="pres">
      <dgm:prSet presAssocID="{D38CDCBE-9709-43FF-8C3E-D2507B2F22E2}" presName="composite" presStyleCnt="0"/>
      <dgm:spPr/>
    </dgm:pt>
    <dgm:pt modelId="{C246DEAB-D401-4702-8447-050A0BD3D539}" type="pres">
      <dgm:prSet presAssocID="{D38CDCBE-9709-43FF-8C3E-D2507B2F22E2}" presName="parentText" presStyleLbl="alignNode1" presStyleIdx="2" presStyleCnt="3">
        <dgm:presLayoutVars>
          <dgm:chMax val="1"/>
          <dgm:bulletEnabled val="1"/>
        </dgm:presLayoutVars>
      </dgm:prSet>
      <dgm:spPr/>
    </dgm:pt>
    <dgm:pt modelId="{2157C925-E33A-4E05-B249-C358C3FB9D7D}" type="pres">
      <dgm:prSet presAssocID="{D38CDCBE-9709-43FF-8C3E-D2507B2F22E2}" presName="descendantText" presStyleLbl="alignAcc1" presStyleIdx="2" presStyleCnt="3">
        <dgm:presLayoutVars>
          <dgm:bulletEnabled val="1"/>
        </dgm:presLayoutVars>
      </dgm:prSet>
      <dgm:spPr/>
    </dgm:pt>
  </dgm:ptLst>
  <dgm:cxnLst>
    <dgm:cxn modelId="{EC7DC602-DBF5-459E-8CBE-436756335D42}" type="presOf" srcId="{3CAB72D8-C19F-4001-89B6-4FAF4887984C}" destId="{EB0E45DE-EDD9-46DB-B14C-A2A96CFF4378}" srcOrd="0" destOrd="0" presId="urn:microsoft.com/office/officeart/2005/8/layout/chevron2"/>
    <dgm:cxn modelId="{D0BC740D-E4D7-4213-8A21-F5F4665754EC}" srcId="{3CAB72D8-C19F-4001-89B6-4FAF4887984C}" destId="{E1991B00-764A-485A-8E89-917D5102EA6A}" srcOrd="0" destOrd="0" parTransId="{CC170E34-C549-4970-BD98-2D070F2600A9}" sibTransId="{B59B7FD7-A7DF-47BB-9C19-293D6E292E81}"/>
    <dgm:cxn modelId="{75413215-0D52-4543-8501-A92101400895}" type="presOf" srcId="{3304DA8D-A3B3-4DE4-AA22-55E7D50291F0}" destId="{2157C925-E33A-4E05-B249-C358C3FB9D7D}" srcOrd="0" destOrd="0" presId="urn:microsoft.com/office/officeart/2005/8/layout/chevron2"/>
    <dgm:cxn modelId="{C05BAB3D-889C-49FB-8F97-F6CB69368322}" srcId="{E1991B00-764A-485A-8E89-917D5102EA6A}" destId="{12CD681C-CCC3-48E9-B7C5-A13DC949C708}" srcOrd="0" destOrd="0" parTransId="{23604DF4-2476-4B8B-B1F4-23897EA2C93C}" sibTransId="{88698941-1DB0-46C5-ABFF-DF205F2A3788}"/>
    <dgm:cxn modelId="{95A21C47-0645-4209-8FA0-E42FE45EAB64}" type="presOf" srcId="{D38CDCBE-9709-43FF-8C3E-D2507B2F22E2}" destId="{C246DEAB-D401-4702-8447-050A0BD3D539}" srcOrd="0" destOrd="0" presId="urn:microsoft.com/office/officeart/2005/8/layout/chevron2"/>
    <dgm:cxn modelId="{2E0ECE69-F3FB-47E9-8D29-1F9EA492EFA6}" type="presOf" srcId="{E1991B00-764A-485A-8E89-917D5102EA6A}" destId="{497F24F3-EF1D-4112-B429-C1CB5C9A71CE}" srcOrd="0" destOrd="0" presId="urn:microsoft.com/office/officeart/2005/8/layout/chevron2"/>
    <dgm:cxn modelId="{0239877D-1839-41E7-9915-E595BF37C2B9}" type="presOf" srcId="{7F7DC21B-B485-4F4B-84FC-9AEF69C56FAC}" destId="{2157C925-E33A-4E05-B249-C358C3FB9D7D}" srcOrd="0" destOrd="1" presId="urn:microsoft.com/office/officeart/2005/8/layout/chevron2"/>
    <dgm:cxn modelId="{F536E3A7-22C2-408C-B3AB-384AFE659354}" srcId="{D38CDCBE-9709-43FF-8C3E-D2507B2F22E2}" destId="{3304DA8D-A3B3-4DE4-AA22-55E7D50291F0}" srcOrd="0" destOrd="0" parTransId="{4A4B24E8-2413-4A32-B83A-F451DA1C5593}" sibTransId="{94BFCB6A-803E-4362-946B-E5474BEFBA95}"/>
    <dgm:cxn modelId="{06CF11B4-0ABE-4BAE-A68B-45F0F2D8FFDD}" srcId="{3CAB72D8-C19F-4001-89B6-4FAF4887984C}" destId="{D38CDCBE-9709-43FF-8C3E-D2507B2F22E2}" srcOrd="2" destOrd="0" parTransId="{CAC059F8-374D-4359-A344-36E5EED13DF7}" sibTransId="{D6A68657-B2BC-45B9-B2BC-BC28E1B80A0A}"/>
    <dgm:cxn modelId="{42A98DBE-58DF-489F-8B43-1D38088F184F}" type="presOf" srcId="{21D884F4-3998-4686-A693-838CA7779CF0}" destId="{4B7B47A7-2816-4F0D-9D72-04472728D434}" srcOrd="0" destOrd="0" presId="urn:microsoft.com/office/officeart/2005/8/layout/chevron2"/>
    <dgm:cxn modelId="{BE0A3CCA-6B8B-454F-A8A2-0FEDDCC055DE}" type="presOf" srcId="{98E758EF-9922-4521-A0EF-3390A47522F1}" destId="{859FE3DE-2D4E-4C48-B34E-D7365C6111EC}" srcOrd="0" destOrd="0" presId="urn:microsoft.com/office/officeart/2005/8/layout/chevron2"/>
    <dgm:cxn modelId="{B5291FCD-2596-48A7-9EC4-8E4BC704453C}" srcId="{21D884F4-3998-4686-A693-838CA7779CF0}" destId="{98E758EF-9922-4521-A0EF-3390A47522F1}" srcOrd="0" destOrd="0" parTransId="{633A8CE8-392B-4F7C-BC66-429E474FFFE4}" sibTransId="{F7524EAD-A237-4137-8EAA-0E6A14B636FE}"/>
    <dgm:cxn modelId="{BA0ADCD3-FB39-4DDE-AFDF-C29F6C86B6C6}" srcId="{D38CDCBE-9709-43FF-8C3E-D2507B2F22E2}" destId="{7F7DC21B-B485-4F4B-84FC-9AEF69C56FAC}" srcOrd="1" destOrd="0" parTransId="{93EADE08-8AD9-4035-A530-70EE78D8F0A5}" sibTransId="{A34F1F8D-1158-43B3-993E-BC8D93C19C76}"/>
    <dgm:cxn modelId="{87E521EC-D95C-43AF-B1E5-35C943D23D3C}" type="presOf" srcId="{12CD681C-CCC3-48E9-B7C5-A13DC949C708}" destId="{D3E51A19-8635-4E62-984A-D39CBFCCFEDF}" srcOrd="0" destOrd="0" presId="urn:microsoft.com/office/officeart/2005/8/layout/chevron2"/>
    <dgm:cxn modelId="{CD438BFA-6304-47A1-8B59-4055E96E994F}" srcId="{3CAB72D8-C19F-4001-89B6-4FAF4887984C}" destId="{21D884F4-3998-4686-A693-838CA7779CF0}" srcOrd="1" destOrd="0" parTransId="{E6684E8C-7A1A-47D6-A31D-9D122ACCF284}" sibTransId="{FBE04BF9-7B72-4425-A832-7D4FEC559AB7}"/>
    <dgm:cxn modelId="{09782E67-32A7-415B-BBF1-197754F0FDDA}" type="presParOf" srcId="{EB0E45DE-EDD9-46DB-B14C-A2A96CFF4378}" destId="{6FF4BA79-8351-4243-A9F1-3A6482D47047}" srcOrd="0" destOrd="0" presId="urn:microsoft.com/office/officeart/2005/8/layout/chevron2"/>
    <dgm:cxn modelId="{FF778F39-884A-4432-A065-63F082EDB6C7}" type="presParOf" srcId="{6FF4BA79-8351-4243-A9F1-3A6482D47047}" destId="{497F24F3-EF1D-4112-B429-C1CB5C9A71CE}" srcOrd="0" destOrd="0" presId="urn:microsoft.com/office/officeart/2005/8/layout/chevron2"/>
    <dgm:cxn modelId="{99A15711-5923-4D9D-A9A5-06CAC5999490}" type="presParOf" srcId="{6FF4BA79-8351-4243-A9F1-3A6482D47047}" destId="{D3E51A19-8635-4E62-984A-D39CBFCCFEDF}" srcOrd="1" destOrd="0" presId="urn:microsoft.com/office/officeart/2005/8/layout/chevron2"/>
    <dgm:cxn modelId="{EB94DB61-B683-4976-B347-A6E7E854D7CB}" type="presParOf" srcId="{EB0E45DE-EDD9-46DB-B14C-A2A96CFF4378}" destId="{2C1089FA-49B8-493D-9F8F-9514DAF56C3C}" srcOrd="1" destOrd="0" presId="urn:microsoft.com/office/officeart/2005/8/layout/chevron2"/>
    <dgm:cxn modelId="{AF3C235E-8BDF-4CA8-88E4-CA1DE0BB9FA3}" type="presParOf" srcId="{EB0E45DE-EDD9-46DB-B14C-A2A96CFF4378}" destId="{CD1F9235-0376-4066-8F2B-52FAB021E7C5}" srcOrd="2" destOrd="0" presId="urn:microsoft.com/office/officeart/2005/8/layout/chevron2"/>
    <dgm:cxn modelId="{7A0A77A4-ABA2-40A8-9D40-819834B01A61}" type="presParOf" srcId="{CD1F9235-0376-4066-8F2B-52FAB021E7C5}" destId="{4B7B47A7-2816-4F0D-9D72-04472728D434}" srcOrd="0" destOrd="0" presId="urn:microsoft.com/office/officeart/2005/8/layout/chevron2"/>
    <dgm:cxn modelId="{E8AD545D-548E-49FB-8D49-3A68B8F37579}" type="presParOf" srcId="{CD1F9235-0376-4066-8F2B-52FAB021E7C5}" destId="{859FE3DE-2D4E-4C48-B34E-D7365C6111EC}" srcOrd="1" destOrd="0" presId="urn:microsoft.com/office/officeart/2005/8/layout/chevron2"/>
    <dgm:cxn modelId="{24C70915-4085-4B2A-BD81-6944E39E77DB}" type="presParOf" srcId="{EB0E45DE-EDD9-46DB-B14C-A2A96CFF4378}" destId="{8643440F-08A0-4AA3-80F4-0A8FDB68F8BE}" srcOrd="3" destOrd="0" presId="urn:microsoft.com/office/officeart/2005/8/layout/chevron2"/>
    <dgm:cxn modelId="{A1466B3F-FF07-4FB7-9A67-2B8B8D8133A1}" type="presParOf" srcId="{EB0E45DE-EDD9-46DB-B14C-A2A96CFF4378}" destId="{EBD74A1F-2C78-4707-A41D-F5C1F8D95C79}" srcOrd="4" destOrd="0" presId="urn:microsoft.com/office/officeart/2005/8/layout/chevron2"/>
    <dgm:cxn modelId="{AFE64840-E1E5-4B6E-A114-E385F247C784}" type="presParOf" srcId="{EBD74A1F-2C78-4707-A41D-F5C1F8D95C79}" destId="{C246DEAB-D401-4702-8447-050A0BD3D539}" srcOrd="0" destOrd="0" presId="urn:microsoft.com/office/officeart/2005/8/layout/chevron2"/>
    <dgm:cxn modelId="{6009EC07-76FF-42F8-B9E0-13B3F1570A40}" type="presParOf" srcId="{EBD74A1F-2C78-4707-A41D-F5C1F8D95C79}" destId="{2157C925-E33A-4E05-B249-C358C3FB9D7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5E1D4AC6-2CAE-4DE4-8C27-707CA4F50C89}" type="doc">
      <dgm:prSet loTypeId="urn:microsoft.com/office/officeart/2005/8/layout/venn3" loCatId="relationship" qsTypeId="urn:microsoft.com/office/officeart/2005/8/quickstyle/simple1" qsCatId="simple" csTypeId="urn:microsoft.com/office/officeart/2005/8/colors/colorful4" csCatId="colorful" phldr="1"/>
      <dgm:spPr/>
      <dgm:t>
        <a:bodyPr/>
        <a:lstStyle/>
        <a:p>
          <a:pPr rtl="1"/>
          <a:endParaRPr lang="ar-SA"/>
        </a:p>
      </dgm:t>
    </dgm:pt>
    <dgm:pt modelId="{249FAA12-F965-4527-A6F2-F1E6A4564F18}">
      <dgm:prSet custT="1"/>
      <dgm:spPr/>
      <dgm:t>
        <a:bodyPr/>
        <a:lstStyle/>
        <a:p>
          <a:pPr rtl="1"/>
          <a:r>
            <a:rPr lang="ar-SA" sz="4000" b="0" i="0" baseline="0" dirty="0"/>
            <a:t>المرحلة الأولى : أساسيات علوم الحاسب</a:t>
          </a:r>
          <a:endParaRPr lang="ar-SA" sz="4000" dirty="0"/>
        </a:p>
      </dgm:t>
    </dgm:pt>
    <dgm:pt modelId="{9D247E07-8182-4AF6-9013-453751D0998E}" type="parTrans" cxnId="{BADC84F8-B471-4EA4-A652-C3AE9DAA7FBE}">
      <dgm:prSet/>
      <dgm:spPr/>
      <dgm:t>
        <a:bodyPr/>
        <a:lstStyle/>
        <a:p>
          <a:pPr rtl="1"/>
          <a:endParaRPr lang="ar-SA" sz="1600"/>
        </a:p>
      </dgm:t>
    </dgm:pt>
    <dgm:pt modelId="{628ACA5A-E4AD-40B2-8DEA-33B548DEBFD2}" type="sibTrans" cxnId="{BADC84F8-B471-4EA4-A652-C3AE9DAA7FBE}">
      <dgm:prSet/>
      <dgm:spPr/>
      <dgm:t>
        <a:bodyPr/>
        <a:lstStyle/>
        <a:p>
          <a:pPr rtl="1"/>
          <a:endParaRPr lang="ar-SA" sz="1600"/>
        </a:p>
      </dgm:t>
    </dgm:pt>
    <dgm:pt modelId="{23AE770E-ABE5-4E73-A8F1-9E1FD7F50AEA}">
      <dgm:prSet custT="1"/>
      <dgm:spPr/>
      <dgm:t>
        <a:bodyPr/>
        <a:lstStyle/>
        <a:p>
          <a:pPr rtl="1"/>
          <a:r>
            <a:rPr lang="ar-SA" sz="4000" b="0" i="0" baseline="0" dirty="0"/>
            <a:t>المرحلة الثانية : أساسيات الأمن السيبراني</a:t>
          </a:r>
          <a:endParaRPr lang="ar-SA" sz="4000" dirty="0"/>
        </a:p>
      </dgm:t>
    </dgm:pt>
    <dgm:pt modelId="{C0CB6B7D-B2E5-436F-A62E-A5210A9E12FC}" type="parTrans" cxnId="{F37DDFB5-D63E-4376-9896-39F305E45D1F}">
      <dgm:prSet/>
      <dgm:spPr/>
      <dgm:t>
        <a:bodyPr/>
        <a:lstStyle/>
        <a:p>
          <a:pPr rtl="1"/>
          <a:endParaRPr lang="ar-SA" sz="1600"/>
        </a:p>
      </dgm:t>
    </dgm:pt>
    <dgm:pt modelId="{CA3B7E13-56CE-4C9C-A804-7FF4DB047520}" type="sibTrans" cxnId="{F37DDFB5-D63E-4376-9896-39F305E45D1F}">
      <dgm:prSet/>
      <dgm:spPr/>
      <dgm:t>
        <a:bodyPr/>
        <a:lstStyle/>
        <a:p>
          <a:pPr rtl="1"/>
          <a:endParaRPr lang="ar-SA" sz="1600"/>
        </a:p>
      </dgm:t>
    </dgm:pt>
    <dgm:pt modelId="{B532A4EF-3EAB-4D81-BD62-1C58F2AA9B75}">
      <dgm:prSet custT="1"/>
      <dgm:spPr/>
      <dgm:t>
        <a:bodyPr/>
        <a:lstStyle/>
        <a:p>
          <a:pPr rtl="1"/>
          <a:r>
            <a:rPr lang="ar-SA" sz="4000" b="0" i="0" baseline="0" dirty="0"/>
            <a:t>المرحلة الثالثة : التخصص في أحد مسارات الأمن السيبراني</a:t>
          </a:r>
          <a:endParaRPr lang="ar-SA" sz="4000" dirty="0"/>
        </a:p>
      </dgm:t>
    </dgm:pt>
    <dgm:pt modelId="{BF1269D9-8832-4610-AEB3-B6C63F8A7C5A}" type="parTrans" cxnId="{B713330C-4440-4E0B-A1E4-ED10F28C5DF0}">
      <dgm:prSet/>
      <dgm:spPr/>
      <dgm:t>
        <a:bodyPr/>
        <a:lstStyle/>
        <a:p>
          <a:pPr rtl="1"/>
          <a:endParaRPr lang="ar-SA" sz="1600"/>
        </a:p>
      </dgm:t>
    </dgm:pt>
    <dgm:pt modelId="{34A72052-454A-44ED-8655-7A402B5AE35D}" type="sibTrans" cxnId="{B713330C-4440-4E0B-A1E4-ED10F28C5DF0}">
      <dgm:prSet/>
      <dgm:spPr/>
      <dgm:t>
        <a:bodyPr/>
        <a:lstStyle/>
        <a:p>
          <a:pPr rtl="1"/>
          <a:endParaRPr lang="ar-SA" sz="1600"/>
        </a:p>
      </dgm:t>
    </dgm:pt>
    <dgm:pt modelId="{1EB9E80C-A414-4C8D-A572-3E9C93D0A22F}" type="pres">
      <dgm:prSet presAssocID="{5E1D4AC6-2CAE-4DE4-8C27-707CA4F50C89}" presName="Name0" presStyleCnt="0">
        <dgm:presLayoutVars>
          <dgm:dir val="rev"/>
          <dgm:resizeHandles val="exact"/>
        </dgm:presLayoutVars>
      </dgm:prSet>
      <dgm:spPr/>
    </dgm:pt>
    <dgm:pt modelId="{28D5F000-3C25-49BB-976A-86A653740384}" type="pres">
      <dgm:prSet presAssocID="{249FAA12-F965-4527-A6F2-F1E6A4564F18}" presName="Name5" presStyleLbl="vennNode1" presStyleIdx="0" presStyleCnt="3">
        <dgm:presLayoutVars>
          <dgm:bulletEnabled val="1"/>
        </dgm:presLayoutVars>
      </dgm:prSet>
      <dgm:spPr/>
    </dgm:pt>
    <dgm:pt modelId="{75B0EE87-8FB4-4C3C-AED7-8C8A0EEE77FC}" type="pres">
      <dgm:prSet presAssocID="{628ACA5A-E4AD-40B2-8DEA-33B548DEBFD2}" presName="space" presStyleCnt="0"/>
      <dgm:spPr/>
    </dgm:pt>
    <dgm:pt modelId="{60F35DAF-ABC2-4DD0-AE34-620A50E83E50}" type="pres">
      <dgm:prSet presAssocID="{23AE770E-ABE5-4E73-A8F1-9E1FD7F50AEA}" presName="Name5" presStyleLbl="vennNode1" presStyleIdx="1" presStyleCnt="3">
        <dgm:presLayoutVars>
          <dgm:bulletEnabled val="1"/>
        </dgm:presLayoutVars>
      </dgm:prSet>
      <dgm:spPr/>
    </dgm:pt>
    <dgm:pt modelId="{0FD79248-7DD1-462A-A9B5-F1C66E0BF9A5}" type="pres">
      <dgm:prSet presAssocID="{CA3B7E13-56CE-4C9C-A804-7FF4DB047520}" presName="space" presStyleCnt="0"/>
      <dgm:spPr/>
    </dgm:pt>
    <dgm:pt modelId="{91264C58-698B-4E14-9AB4-00A92852DEC7}" type="pres">
      <dgm:prSet presAssocID="{B532A4EF-3EAB-4D81-BD62-1C58F2AA9B75}" presName="Name5" presStyleLbl="vennNode1" presStyleIdx="2" presStyleCnt="3">
        <dgm:presLayoutVars>
          <dgm:bulletEnabled val="1"/>
        </dgm:presLayoutVars>
      </dgm:prSet>
      <dgm:spPr/>
    </dgm:pt>
  </dgm:ptLst>
  <dgm:cxnLst>
    <dgm:cxn modelId="{B713330C-4440-4E0B-A1E4-ED10F28C5DF0}" srcId="{5E1D4AC6-2CAE-4DE4-8C27-707CA4F50C89}" destId="{B532A4EF-3EAB-4D81-BD62-1C58F2AA9B75}" srcOrd="2" destOrd="0" parTransId="{BF1269D9-8832-4610-AEB3-B6C63F8A7C5A}" sibTransId="{34A72052-454A-44ED-8655-7A402B5AE35D}"/>
    <dgm:cxn modelId="{3BF2CC56-4809-43D9-8D40-23A67040C545}" type="presOf" srcId="{23AE770E-ABE5-4E73-A8F1-9E1FD7F50AEA}" destId="{60F35DAF-ABC2-4DD0-AE34-620A50E83E50}" srcOrd="0" destOrd="0" presId="urn:microsoft.com/office/officeart/2005/8/layout/venn3"/>
    <dgm:cxn modelId="{F37DDFB5-D63E-4376-9896-39F305E45D1F}" srcId="{5E1D4AC6-2CAE-4DE4-8C27-707CA4F50C89}" destId="{23AE770E-ABE5-4E73-A8F1-9E1FD7F50AEA}" srcOrd="1" destOrd="0" parTransId="{C0CB6B7D-B2E5-436F-A62E-A5210A9E12FC}" sibTransId="{CA3B7E13-56CE-4C9C-A804-7FF4DB047520}"/>
    <dgm:cxn modelId="{932669CC-8F05-41DD-AE69-B6786DC1EFFA}" type="presOf" srcId="{5E1D4AC6-2CAE-4DE4-8C27-707CA4F50C89}" destId="{1EB9E80C-A414-4C8D-A572-3E9C93D0A22F}" srcOrd="0" destOrd="0" presId="urn:microsoft.com/office/officeart/2005/8/layout/venn3"/>
    <dgm:cxn modelId="{D874EFD8-3D6F-496C-8004-999D709F4DB5}" type="presOf" srcId="{249FAA12-F965-4527-A6F2-F1E6A4564F18}" destId="{28D5F000-3C25-49BB-976A-86A653740384}" srcOrd="0" destOrd="0" presId="urn:microsoft.com/office/officeart/2005/8/layout/venn3"/>
    <dgm:cxn modelId="{956BC1DF-74BD-432D-80DC-3D566CE22852}" type="presOf" srcId="{B532A4EF-3EAB-4D81-BD62-1C58F2AA9B75}" destId="{91264C58-698B-4E14-9AB4-00A92852DEC7}" srcOrd="0" destOrd="0" presId="urn:microsoft.com/office/officeart/2005/8/layout/venn3"/>
    <dgm:cxn modelId="{BADC84F8-B471-4EA4-A652-C3AE9DAA7FBE}" srcId="{5E1D4AC6-2CAE-4DE4-8C27-707CA4F50C89}" destId="{249FAA12-F965-4527-A6F2-F1E6A4564F18}" srcOrd="0" destOrd="0" parTransId="{9D247E07-8182-4AF6-9013-453751D0998E}" sibTransId="{628ACA5A-E4AD-40B2-8DEA-33B548DEBFD2}"/>
    <dgm:cxn modelId="{5188FE2A-51D0-4A31-AD71-DFF0D662DE11}" type="presParOf" srcId="{1EB9E80C-A414-4C8D-A572-3E9C93D0A22F}" destId="{28D5F000-3C25-49BB-976A-86A653740384}" srcOrd="0" destOrd="0" presId="urn:microsoft.com/office/officeart/2005/8/layout/venn3"/>
    <dgm:cxn modelId="{1B7DC553-7F63-4EEC-BF35-E81DC3815B04}" type="presParOf" srcId="{1EB9E80C-A414-4C8D-A572-3E9C93D0A22F}" destId="{75B0EE87-8FB4-4C3C-AED7-8C8A0EEE77FC}" srcOrd="1" destOrd="0" presId="urn:microsoft.com/office/officeart/2005/8/layout/venn3"/>
    <dgm:cxn modelId="{F7807E48-AC7B-486F-962E-6238CED1890E}" type="presParOf" srcId="{1EB9E80C-A414-4C8D-A572-3E9C93D0A22F}" destId="{60F35DAF-ABC2-4DD0-AE34-620A50E83E50}" srcOrd="2" destOrd="0" presId="urn:microsoft.com/office/officeart/2005/8/layout/venn3"/>
    <dgm:cxn modelId="{73A0C98C-7D7C-4265-8E97-37CB231F7081}" type="presParOf" srcId="{1EB9E80C-A414-4C8D-A572-3E9C93D0A22F}" destId="{0FD79248-7DD1-462A-A9B5-F1C66E0BF9A5}" srcOrd="3" destOrd="0" presId="urn:microsoft.com/office/officeart/2005/8/layout/venn3"/>
    <dgm:cxn modelId="{6F2E97AA-6D28-4CD2-9B5A-F01658EF8775}" type="presParOf" srcId="{1EB9E80C-A414-4C8D-A572-3E9C93D0A22F}" destId="{91264C58-698B-4E14-9AB4-00A92852DEC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94FBA3-80B5-492A-8FA3-5D37576D4B0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pPr rtl="1"/>
          <a:endParaRPr lang="ar-SA"/>
        </a:p>
      </dgm:t>
    </dgm:pt>
    <dgm:pt modelId="{A0F79F64-D96B-46D3-BD0E-81DC38DE40A5}">
      <dgm:prSet/>
      <dgm:spPr/>
      <dgm:t>
        <a:bodyPr/>
        <a:lstStyle/>
        <a:p>
          <a:pPr rtl="1"/>
          <a:r>
            <a:rPr lang="ar-SA" i="0" baseline="0" dirty="0"/>
            <a:t>اساسيات استخدام الكمبيوتر مثل كورس</a:t>
          </a:r>
          <a:r>
            <a:rPr lang="en-US" i="0" baseline="0" dirty="0"/>
            <a:t>A+ </a:t>
          </a:r>
          <a:endParaRPr lang="ar-SA" dirty="0"/>
        </a:p>
      </dgm:t>
    </dgm:pt>
    <dgm:pt modelId="{6774C605-5058-495F-B016-DAD511720DE5}" type="parTrans" cxnId="{0F2D710B-CC25-45F4-892E-709A0FF4AF1A}">
      <dgm:prSet/>
      <dgm:spPr/>
      <dgm:t>
        <a:bodyPr/>
        <a:lstStyle/>
        <a:p>
          <a:pPr rtl="1"/>
          <a:endParaRPr lang="ar-SA"/>
        </a:p>
      </dgm:t>
    </dgm:pt>
    <dgm:pt modelId="{7D91CC7E-BD87-4C34-8A4B-60F92D2780DA}" type="sibTrans" cxnId="{0F2D710B-CC25-45F4-892E-709A0FF4AF1A}">
      <dgm:prSet/>
      <dgm:spPr/>
      <dgm:t>
        <a:bodyPr/>
        <a:lstStyle/>
        <a:p>
          <a:pPr rtl="1"/>
          <a:endParaRPr lang="ar-SA"/>
        </a:p>
      </dgm:t>
    </dgm:pt>
    <dgm:pt modelId="{4CF6B229-4403-4A23-BE3E-E459A620B32F}">
      <dgm:prSet/>
      <dgm:spPr/>
      <dgm:t>
        <a:bodyPr/>
        <a:lstStyle/>
        <a:p>
          <a:pPr rtl="1"/>
          <a:r>
            <a:rPr lang="ar-SA" i="0" baseline="0" dirty="0"/>
            <a:t>البرمجة؛ مثل لغات : </a:t>
          </a:r>
          <a:r>
            <a:rPr lang="en-US" i="0" baseline="0" dirty="0"/>
            <a:t>PHP , JS , Python , C , C++ , Java )</a:t>
          </a:r>
          <a:endParaRPr lang="ar-SA" dirty="0"/>
        </a:p>
      </dgm:t>
    </dgm:pt>
    <dgm:pt modelId="{53B4CCB9-6C08-48AE-A288-BC57B8225B98}" type="parTrans" cxnId="{064378D8-C3F3-4F55-AB02-95C04EC11406}">
      <dgm:prSet/>
      <dgm:spPr/>
      <dgm:t>
        <a:bodyPr/>
        <a:lstStyle/>
        <a:p>
          <a:pPr rtl="1"/>
          <a:endParaRPr lang="ar-SA"/>
        </a:p>
      </dgm:t>
    </dgm:pt>
    <dgm:pt modelId="{6B26DDA4-F0B4-4A81-AB01-D50F05B9877F}" type="sibTrans" cxnId="{064378D8-C3F3-4F55-AB02-95C04EC11406}">
      <dgm:prSet/>
      <dgm:spPr/>
      <dgm:t>
        <a:bodyPr/>
        <a:lstStyle/>
        <a:p>
          <a:pPr rtl="1"/>
          <a:endParaRPr lang="ar-SA"/>
        </a:p>
      </dgm:t>
    </dgm:pt>
    <dgm:pt modelId="{82203C48-04FF-4DC5-A33D-AC3C4CC4415A}">
      <dgm:prSet/>
      <dgm:spPr/>
      <dgm:t>
        <a:bodyPr/>
        <a:lstStyle/>
        <a:p>
          <a:pPr rtl="1"/>
          <a:r>
            <a:rPr lang="ar-SA" i="0" baseline="0" dirty="0"/>
            <a:t>أساسيات بعض أنظمة التشغيل الدارجة (</a:t>
          </a:r>
          <a:r>
            <a:rPr lang="en-US" i="0" baseline="0" dirty="0"/>
            <a:t>Linux &amp; Windows</a:t>
          </a:r>
          <a:r>
            <a:rPr lang="ar-SA" i="0" baseline="0" dirty="0"/>
            <a:t>) مثل كورس: </a:t>
          </a:r>
          <a:r>
            <a:rPr lang="en-US" i="0" baseline="0" dirty="0"/>
            <a:t>Linux+</a:t>
          </a:r>
          <a:endParaRPr lang="ar-SA" dirty="0"/>
        </a:p>
      </dgm:t>
    </dgm:pt>
    <dgm:pt modelId="{4ACA54B4-0F95-4C95-A87C-D030ADB51FB2}" type="parTrans" cxnId="{A44D0AB6-F4FB-4BEF-A431-ED6023A0657A}">
      <dgm:prSet/>
      <dgm:spPr/>
      <dgm:t>
        <a:bodyPr/>
        <a:lstStyle/>
        <a:p>
          <a:pPr rtl="1"/>
          <a:endParaRPr lang="ar-SA"/>
        </a:p>
      </dgm:t>
    </dgm:pt>
    <dgm:pt modelId="{3CB05ADB-0BCB-4AEE-B7E5-C68E10F872F8}" type="sibTrans" cxnId="{A44D0AB6-F4FB-4BEF-A431-ED6023A0657A}">
      <dgm:prSet/>
      <dgm:spPr/>
      <dgm:t>
        <a:bodyPr/>
        <a:lstStyle/>
        <a:p>
          <a:pPr rtl="1"/>
          <a:endParaRPr lang="ar-SA"/>
        </a:p>
      </dgm:t>
    </dgm:pt>
    <dgm:pt modelId="{425BB5A6-04FD-410F-8544-A61F00A9818A}">
      <dgm:prSet/>
      <dgm:spPr/>
      <dgm:t>
        <a:bodyPr/>
        <a:lstStyle/>
        <a:p>
          <a:pPr rtl="1"/>
          <a:r>
            <a:rPr lang="ar-SA" i="0" baseline="0"/>
            <a:t>أساسيات الشبكات؛ مثل كورسات : </a:t>
          </a:r>
          <a:r>
            <a:rPr lang="en-US" i="0" baseline="0"/>
            <a:t>Network+ , CCNA , CND</a:t>
          </a:r>
          <a:endParaRPr lang="ar-SA"/>
        </a:p>
      </dgm:t>
    </dgm:pt>
    <dgm:pt modelId="{3275FEFA-B604-4B69-8016-76A886BE6678}" type="parTrans" cxnId="{B20C90EE-FDD7-4E9F-9762-6BD822EA0FB3}">
      <dgm:prSet/>
      <dgm:spPr/>
      <dgm:t>
        <a:bodyPr/>
        <a:lstStyle/>
        <a:p>
          <a:pPr rtl="1"/>
          <a:endParaRPr lang="ar-SA"/>
        </a:p>
      </dgm:t>
    </dgm:pt>
    <dgm:pt modelId="{17C96147-3325-4503-B112-85B5CE389DEE}" type="sibTrans" cxnId="{B20C90EE-FDD7-4E9F-9762-6BD822EA0FB3}">
      <dgm:prSet/>
      <dgm:spPr/>
      <dgm:t>
        <a:bodyPr/>
        <a:lstStyle/>
        <a:p>
          <a:pPr rtl="1"/>
          <a:endParaRPr lang="ar-SA"/>
        </a:p>
      </dgm:t>
    </dgm:pt>
    <dgm:pt modelId="{B6C8A7B9-4D62-4213-8B89-E127E82C947F}" type="pres">
      <dgm:prSet presAssocID="{B794FBA3-80B5-492A-8FA3-5D37576D4B02}" presName="Name0" presStyleCnt="0">
        <dgm:presLayoutVars>
          <dgm:dir val="rev"/>
          <dgm:resizeHandles val="exact"/>
        </dgm:presLayoutVars>
      </dgm:prSet>
      <dgm:spPr/>
    </dgm:pt>
    <dgm:pt modelId="{62462225-7294-45EC-ADBD-3F09CE0B69C6}" type="pres">
      <dgm:prSet presAssocID="{A0F79F64-D96B-46D3-BD0E-81DC38DE40A5}" presName="Name5" presStyleLbl="vennNode1" presStyleIdx="0" presStyleCnt="4">
        <dgm:presLayoutVars>
          <dgm:bulletEnabled val="1"/>
        </dgm:presLayoutVars>
      </dgm:prSet>
      <dgm:spPr/>
    </dgm:pt>
    <dgm:pt modelId="{CDB92900-D8A7-4E4B-8EB0-31E73192F6F4}" type="pres">
      <dgm:prSet presAssocID="{7D91CC7E-BD87-4C34-8A4B-60F92D2780DA}" presName="space" presStyleCnt="0"/>
      <dgm:spPr/>
    </dgm:pt>
    <dgm:pt modelId="{CCCA5DE2-33D4-445F-AECF-661E3FD43D0E}" type="pres">
      <dgm:prSet presAssocID="{4CF6B229-4403-4A23-BE3E-E459A620B32F}" presName="Name5" presStyleLbl="vennNode1" presStyleIdx="1" presStyleCnt="4">
        <dgm:presLayoutVars>
          <dgm:bulletEnabled val="1"/>
        </dgm:presLayoutVars>
      </dgm:prSet>
      <dgm:spPr/>
    </dgm:pt>
    <dgm:pt modelId="{7B118281-CF5B-40FE-8C0A-2FFBA358AF6C}" type="pres">
      <dgm:prSet presAssocID="{6B26DDA4-F0B4-4A81-AB01-D50F05B9877F}" presName="space" presStyleCnt="0"/>
      <dgm:spPr/>
    </dgm:pt>
    <dgm:pt modelId="{21349376-C797-45D7-A22B-59702A5D6FF8}" type="pres">
      <dgm:prSet presAssocID="{82203C48-04FF-4DC5-A33D-AC3C4CC4415A}" presName="Name5" presStyleLbl="vennNode1" presStyleIdx="2" presStyleCnt="4">
        <dgm:presLayoutVars>
          <dgm:bulletEnabled val="1"/>
        </dgm:presLayoutVars>
      </dgm:prSet>
      <dgm:spPr/>
    </dgm:pt>
    <dgm:pt modelId="{67E8E032-19CD-41C6-AB0A-103528B43116}" type="pres">
      <dgm:prSet presAssocID="{3CB05ADB-0BCB-4AEE-B7E5-C68E10F872F8}" presName="space" presStyleCnt="0"/>
      <dgm:spPr/>
    </dgm:pt>
    <dgm:pt modelId="{DCFB390B-D69D-4F8A-A7F2-B1933A5C29E8}" type="pres">
      <dgm:prSet presAssocID="{425BB5A6-04FD-410F-8544-A61F00A9818A}" presName="Name5" presStyleLbl="vennNode1" presStyleIdx="3" presStyleCnt="4">
        <dgm:presLayoutVars>
          <dgm:bulletEnabled val="1"/>
        </dgm:presLayoutVars>
      </dgm:prSet>
      <dgm:spPr/>
    </dgm:pt>
  </dgm:ptLst>
  <dgm:cxnLst>
    <dgm:cxn modelId="{F1F6F607-3C5B-47E0-B91B-AEADF1D9019E}" type="presOf" srcId="{425BB5A6-04FD-410F-8544-A61F00A9818A}" destId="{DCFB390B-D69D-4F8A-A7F2-B1933A5C29E8}" srcOrd="0" destOrd="0" presId="urn:microsoft.com/office/officeart/2005/8/layout/venn3"/>
    <dgm:cxn modelId="{0F2D710B-CC25-45F4-892E-709A0FF4AF1A}" srcId="{B794FBA3-80B5-492A-8FA3-5D37576D4B02}" destId="{A0F79F64-D96B-46D3-BD0E-81DC38DE40A5}" srcOrd="0" destOrd="0" parTransId="{6774C605-5058-495F-B016-DAD511720DE5}" sibTransId="{7D91CC7E-BD87-4C34-8A4B-60F92D2780DA}"/>
    <dgm:cxn modelId="{6E20051E-DBFB-4683-8D51-13DCF35B9544}" type="presOf" srcId="{A0F79F64-D96B-46D3-BD0E-81DC38DE40A5}" destId="{62462225-7294-45EC-ADBD-3F09CE0B69C6}" srcOrd="0" destOrd="0" presId="urn:microsoft.com/office/officeart/2005/8/layout/venn3"/>
    <dgm:cxn modelId="{CC725558-19B9-4514-AEB4-87E35D56580A}" type="presOf" srcId="{B794FBA3-80B5-492A-8FA3-5D37576D4B02}" destId="{B6C8A7B9-4D62-4213-8B89-E127E82C947F}" srcOrd="0" destOrd="0" presId="urn:microsoft.com/office/officeart/2005/8/layout/venn3"/>
    <dgm:cxn modelId="{5C39A3B3-85A4-4CB3-AE42-067E880FAD76}" type="presOf" srcId="{82203C48-04FF-4DC5-A33D-AC3C4CC4415A}" destId="{21349376-C797-45D7-A22B-59702A5D6FF8}" srcOrd="0" destOrd="0" presId="urn:microsoft.com/office/officeart/2005/8/layout/venn3"/>
    <dgm:cxn modelId="{A44D0AB6-F4FB-4BEF-A431-ED6023A0657A}" srcId="{B794FBA3-80B5-492A-8FA3-5D37576D4B02}" destId="{82203C48-04FF-4DC5-A33D-AC3C4CC4415A}" srcOrd="2" destOrd="0" parTransId="{4ACA54B4-0F95-4C95-A87C-D030ADB51FB2}" sibTransId="{3CB05ADB-0BCB-4AEE-B7E5-C68E10F872F8}"/>
    <dgm:cxn modelId="{064378D8-C3F3-4F55-AB02-95C04EC11406}" srcId="{B794FBA3-80B5-492A-8FA3-5D37576D4B02}" destId="{4CF6B229-4403-4A23-BE3E-E459A620B32F}" srcOrd="1" destOrd="0" parTransId="{53B4CCB9-6C08-48AE-A288-BC57B8225B98}" sibTransId="{6B26DDA4-F0B4-4A81-AB01-D50F05B9877F}"/>
    <dgm:cxn modelId="{FBCB33DA-1793-4248-A3C0-4E3452DDB856}" type="presOf" srcId="{4CF6B229-4403-4A23-BE3E-E459A620B32F}" destId="{CCCA5DE2-33D4-445F-AECF-661E3FD43D0E}" srcOrd="0" destOrd="0" presId="urn:microsoft.com/office/officeart/2005/8/layout/venn3"/>
    <dgm:cxn modelId="{B20C90EE-FDD7-4E9F-9762-6BD822EA0FB3}" srcId="{B794FBA3-80B5-492A-8FA3-5D37576D4B02}" destId="{425BB5A6-04FD-410F-8544-A61F00A9818A}" srcOrd="3" destOrd="0" parTransId="{3275FEFA-B604-4B69-8016-76A886BE6678}" sibTransId="{17C96147-3325-4503-B112-85B5CE389DEE}"/>
    <dgm:cxn modelId="{5125F91F-03C0-4185-8E06-60F3C31C2A5E}" type="presParOf" srcId="{B6C8A7B9-4D62-4213-8B89-E127E82C947F}" destId="{62462225-7294-45EC-ADBD-3F09CE0B69C6}" srcOrd="0" destOrd="0" presId="urn:microsoft.com/office/officeart/2005/8/layout/venn3"/>
    <dgm:cxn modelId="{003E31FC-16A4-4945-A17D-97EBFDC75860}" type="presParOf" srcId="{B6C8A7B9-4D62-4213-8B89-E127E82C947F}" destId="{CDB92900-D8A7-4E4B-8EB0-31E73192F6F4}" srcOrd="1" destOrd="0" presId="urn:microsoft.com/office/officeart/2005/8/layout/venn3"/>
    <dgm:cxn modelId="{3E3B712B-0EBF-40D5-9140-51988EFF7190}" type="presParOf" srcId="{B6C8A7B9-4D62-4213-8B89-E127E82C947F}" destId="{CCCA5DE2-33D4-445F-AECF-661E3FD43D0E}" srcOrd="2" destOrd="0" presId="urn:microsoft.com/office/officeart/2005/8/layout/venn3"/>
    <dgm:cxn modelId="{DB152F30-0FA6-4036-8044-7E67E65F0218}" type="presParOf" srcId="{B6C8A7B9-4D62-4213-8B89-E127E82C947F}" destId="{7B118281-CF5B-40FE-8C0A-2FFBA358AF6C}" srcOrd="3" destOrd="0" presId="urn:microsoft.com/office/officeart/2005/8/layout/venn3"/>
    <dgm:cxn modelId="{7DB50E18-4C45-4E07-976F-808BA0E0EA66}" type="presParOf" srcId="{B6C8A7B9-4D62-4213-8B89-E127E82C947F}" destId="{21349376-C797-45D7-A22B-59702A5D6FF8}" srcOrd="4" destOrd="0" presId="urn:microsoft.com/office/officeart/2005/8/layout/venn3"/>
    <dgm:cxn modelId="{ED072CEE-37A6-4B40-9723-84C4C3F08471}" type="presParOf" srcId="{B6C8A7B9-4D62-4213-8B89-E127E82C947F}" destId="{67E8E032-19CD-41C6-AB0A-103528B43116}" srcOrd="5" destOrd="0" presId="urn:microsoft.com/office/officeart/2005/8/layout/venn3"/>
    <dgm:cxn modelId="{DF6BCF67-BCE2-4EF1-A435-D1B7A34CF508}" type="presParOf" srcId="{B6C8A7B9-4D62-4213-8B89-E127E82C947F}" destId="{DCFB390B-D69D-4F8A-A7F2-B1933A5C29E8}"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CA59421-6162-4663-9EFC-A7074C26B62E}" type="doc">
      <dgm:prSet loTypeId="urn:microsoft.com/office/officeart/2005/8/layout/venn3" loCatId="relationship" qsTypeId="urn:microsoft.com/office/officeart/2005/8/quickstyle/simple1" qsCatId="simple" csTypeId="urn:microsoft.com/office/officeart/2005/8/colors/colorful1" csCatId="colorful"/>
      <dgm:spPr/>
      <dgm:t>
        <a:bodyPr/>
        <a:lstStyle/>
        <a:p>
          <a:pPr rtl="1"/>
          <a:endParaRPr lang="ar-SA"/>
        </a:p>
      </dgm:t>
    </dgm:pt>
    <dgm:pt modelId="{5AB2508A-1DE8-4628-BA08-C5B1591BB3B2}">
      <dgm:prSet/>
      <dgm:spPr/>
      <dgm:t>
        <a:bodyPr/>
        <a:lstStyle/>
        <a:p>
          <a:pPr rtl="1"/>
          <a:r>
            <a:rPr lang="ar-SA" b="0" i="0" baseline="0" dirty="0"/>
            <a:t>من المهم قبل التخصص في أحد مجالات الأمن السيبراني أن تأخذ بعض الدورات العامة مثل كورس : </a:t>
          </a:r>
          <a:r>
            <a:rPr lang="en-US" b="1" i="0" baseline="0" dirty="0"/>
            <a:t>Security+ </a:t>
          </a:r>
          <a:r>
            <a:rPr lang="en-US" b="0" i="0" baseline="0" dirty="0"/>
            <a:t> </a:t>
          </a:r>
          <a:endParaRPr lang="ar-SA" dirty="0"/>
        </a:p>
      </dgm:t>
    </dgm:pt>
    <dgm:pt modelId="{C038032D-5BB2-4C14-95DC-3B621DB24709}" type="parTrans" cxnId="{C57B6D6F-34EC-44D5-BF8A-FF24FDD1564B}">
      <dgm:prSet/>
      <dgm:spPr/>
      <dgm:t>
        <a:bodyPr/>
        <a:lstStyle/>
        <a:p>
          <a:pPr rtl="1"/>
          <a:endParaRPr lang="ar-SA"/>
        </a:p>
      </dgm:t>
    </dgm:pt>
    <dgm:pt modelId="{E650D1B7-953A-4E00-9B7E-8EE1F4CE2A67}" type="sibTrans" cxnId="{C57B6D6F-34EC-44D5-BF8A-FF24FDD1564B}">
      <dgm:prSet/>
      <dgm:spPr/>
      <dgm:t>
        <a:bodyPr/>
        <a:lstStyle/>
        <a:p>
          <a:pPr rtl="1"/>
          <a:endParaRPr lang="ar-SA"/>
        </a:p>
      </dgm:t>
    </dgm:pt>
    <dgm:pt modelId="{B0A23341-1A31-40B9-86AD-7AF53451CB7A}">
      <dgm:prSet/>
      <dgm:spPr/>
      <dgm:t>
        <a:bodyPr/>
        <a:lstStyle/>
        <a:p>
          <a:pPr rtl="1"/>
          <a:r>
            <a:rPr lang="ar-SA" b="0" i="0" baseline="0" dirty="0"/>
            <a:t>إذا كنت في هذه المرحلة تبحث عن وظيفة سريعة في المجال، فمن الممكن أن تكون الشهادات التالية مفيدة لك : </a:t>
          </a:r>
          <a:r>
            <a:rPr lang="en-US" b="1" i="0" baseline="0" dirty="0"/>
            <a:t>C|EH  CISSP</a:t>
          </a:r>
          <a:r>
            <a:rPr lang="en-US" b="0" i="0" baseline="0" dirty="0"/>
            <a:t>، </a:t>
          </a:r>
          <a:r>
            <a:rPr lang="ar-SA" b="0" i="0" baseline="0" dirty="0"/>
            <a:t>نظراً للاهتمام الذي توليه بعض أقسام الموارد البشرية في بعض الشركات بهذه الشهادات.</a:t>
          </a:r>
          <a:endParaRPr lang="ar-SA" dirty="0"/>
        </a:p>
      </dgm:t>
    </dgm:pt>
    <dgm:pt modelId="{50E71BA3-63C2-4C57-87E7-C6864E059A93}" type="parTrans" cxnId="{182ACA9D-31DC-428B-BEC7-47AAA61E190B}">
      <dgm:prSet/>
      <dgm:spPr/>
      <dgm:t>
        <a:bodyPr/>
        <a:lstStyle/>
        <a:p>
          <a:pPr rtl="1"/>
          <a:endParaRPr lang="ar-SA"/>
        </a:p>
      </dgm:t>
    </dgm:pt>
    <dgm:pt modelId="{C7006C53-1E08-407A-8B45-019AF1EB80F1}" type="sibTrans" cxnId="{182ACA9D-31DC-428B-BEC7-47AAA61E190B}">
      <dgm:prSet/>
      <dgm:spPr/>
      <dgm:t>
        <a:bodyPr/>
        <a:lstStyle/>
        <a:p>
          <a:pPr rtl="1"/>
          <a:endParaRPr lang="ar-SA"/>
        </a:p>
      </dgm:t>
    </dgm:pt>
    <dgm:pt modelId="{E9D1140E-3C12-4980-B3E2-904C489B2772}">
      <dgm:prSet/>
      <dgm:spPr/>
      <dgm:t>
        <a:bodyPr/>
        <a:lstStyle/>
        <a:p>
          <a:pPr rtl="1"/>
          <a:r>
            <a:rPr lang="ar-SA" b="0" i="0" baseline="0"/>
            <a:t>من المهارات التي يحتاجها المبتدئ والمتمرس في مجال الأمن السيبراني: مهارات البحث كيف و أين وعمّا تبحث و متى يجب أن توقف البحث</a:t>
          </a:r>
          <a:endParaRPr lang="ar-SA"/>
        </a:p>
      </dgm:t>
    </dgm:pt>
    <dgm:pt modelId="{F8CF6A49-CBB3-4339-956B-D14C4D13AD29}" type="parTrans" cxnId="{82790D48-E060-4592-B477-F72807ECF59C}">
      <dgm:prSet/>
      <dgm:spPr/>
      <dgm:t>
        <a:bodyPr/>
        <a:lstStyle/>
        <a:p>
          <a:pPr rtl="1"/>
          <a:endParaRPr lang="ar-SA"/>
        </a:p>
      </dgm:t>
    </dgm:pt>
    <dgm:pt modelId="{CDE58A89-061C-4C77-970F-C1D1DA495B2E}" type="sibTrans" cxnId="{82790D48-E060-4592-B477-F72807ECF59C}">
      <dgm:prSet/>
      <dgm:spPr/>
      <dgm:t>
        <a:bodyPr/>
        <a:lstStyle/>
        <a:p>
          <a:pPr rtl="1"/>
          <a:endParaRPr lang="ar-SA"/>
        </a:p>
      </dgm:t>
    </dgm:pt>
    <dgm:pt modelId="{20B959B0-7C5A-4831-9A23-B6012CDBB445}" type="pres">
      <dgm:prSet presAssocID="{7CA59421-6162-4663-9EFC-A7074C26B62E}" presName="Name0" presStyleCnt="0">
        <dgm:presLayoutVars>
          <dgm:dir val="rev"/>
          <dgm:resizeHandles val="exact"/>
        </dgm:presLayoutVars>
      </dgm:prSet>
      <dgm:spPr/>
    </dgm:pt>
    <dgm:pt modelId="{E8259EEF-2100-446F-98CD-169848CF0E3A}" type="pres">
      <dgm:prSet presAssocID="{5AB2508A-1DE8-4628-BA08-C5B1591BB3B2}" presName="Name5" presStyleLbl="vennNode1" presStyleIdx="0" presStyleCnt="3">
        <dgm:presLayoutVars>
          <dgm:bulletEnabled val="1"/>
        </dgm:presLayoutVars>
      </dgm:prSet>
      <dgm:spPr/>
    </dgm:pt>
    <dgm:pt modelId="{40665B60-F224-426F-9C20-EEA364961FF3}" type="pres">
      <dgm:prSet presAssocID="{E650D1B7-953A-4E00-9B7E-8EE1F4CE2A67}" presName="space" presStyleCnt="0"/>
      <dgm:spPr/>
    </dgm:pt>
    <dgm:pt modelId="{037679BB-5DDB-4BEE-AAC5-807344974FB1}" type="pres">
      <dgm:prSet presAssocID="{B0A23341-1A31-40B9-86AD-7AF53451CB7A}" presName="Name5" presStyleLbl="vennNode1" presStyleIdx="1" presStyleCnt="3">
        <dgm:presLayoutVars>
          <dgm:bulletEnabled val="1"/>
        </dgm:presLayoutVars>
      </dgm:prSet>
      <dgm:spPr/>
    </dgm:pt>
    <dgm:pt modelId="{7FFC9F97-5AD7-4086-9B5F-2866E8077849}" type="pres">
      <dgm:prSet presAssocID="{C7006C53-1E08-407A-8B45-019AF1EB80F1}" presName="space" presStyleCnt="0"/>
      <dgm:spPr/>
    </dgm:pt>
    <dgm:pt modelId="{E50CEAD9-4D90-4478-AE34-2C23B7F8D12C}" type="pres">
      <dgm:prSet presAssocID="{E9D1140E-3C12-4980-B3E2-904C489B2772}" presName="Name5" presStyleLbl="vennNode1" presStyleIdx="2" presStyleCnt="3">
        <dgm:presLayoutVars>
          <dgm:bulletEnabled val="1"/>
        </dgm:presLayoutVars>
      </dgm:prSet>
      <dgm:spPr/>
    </dgm:pt>
  </dgm:ptLst>
  <dgm:cxnLst>
    <dgm:cxn modelId="{57B9871B-2C74-4A8B-9FEB-60CF16927C28}" type="presOf" srcId="{B0A23341-1A31-40B9-86AD-7AF53451CB7A}" destId="{037679BB-5DDB-4BEE-AAC5-807344974FB1}" srcOrd="0" destOrd="0" presId="urn:microsoft.com/office/officeart/2005/8/layout/venn3"/>
    <dgm:cxn modelId="{F1CE422D-67C1-4AAF-9316-F296B672E0CA}" type="presOf" srcId="{5AB2508A-1DE8-4628-BA08-C5B1591BB3B2}" destId="{E8259EEF-2100-446F-98CD-169848CF0E3A}" srcOrd="0" destOrd="0" presId="urn:microsoft.com/office/officeart/2005/8/layout/venn3"/>
    <dgm:cxn modelId="{40D3E03B-5FE6-40D2-ADC7-4009D0FD2756}" type="presOf" srcId="{7CA59421-6162-4663-9EFC-A7074C26B62E}" destId="{20B959B0-7C5A-4831-9A23-B6012CDBB445}" srcOrd="0" destOrd="0" presId="urn:microsoft.com/office/officeart/2005/8/layout/venn3"/>
    <dgm:cxn modelId="{82790D48-E060-4592-B477-F72807ECF59C}" srcId="{7CA59421-6162-4663-9EFC-A7074C26B62E}" destId="{E9D1140E-3C12-4980-B3E2-904C489B2772}" srcOrd="2" destOrd="0" parTransId="{F8CF6A49-CBB3-4339-956B-D14C4D13AD29}" sibTransId="{CDE58A89-061C-4C77-970F-C1D1DA495B2E}"/>
    <dgm:cxn modelId="{C57B6D6F-34EC-44D5-BF8A-FF24FDD1564B}" srcId="{7CA59421-6162-4663-9EFC-A7074C26B62E}" destId="{5AB2508A-1DE8-4628-BA08-C5B1591BB3B2}" srcOrd="0" destOrd="0" parTransId="{C038032D-5BB2-4C14-95DC-3B621DB24709}" sibTransId="{E650D1B7-953A-4E00-9B7E-8EE1F4CE2A67}"/>
    <dgm:cxn modelId="{182ACA9D-31DC-428B-BEC7-47AAA61E190B}" srcId="{7CA59421-6162-4663-9EFC-A7074C26B62E}" destId="{B0A23341-1A31-40B9-86AD-7AF53451CB7A}" srcOrd="1" destOrd="0" parTransId="{50E71BA3-63C2-4C57-87E7-C6864E059A93}" sibTransId="{C7006C53-1E08-407A-8B45-019AF1EB80F1}"/>
    <dgm:cxn modelId="{4CB213A7-394F-459D-978B-CAB014720087}" type="presOf" srcId="{E9D1140E-3C12-4980-B3E2-904C489B2772}" destId="{E50CEAD9-4D90-4478-AE34-2C23B7F8D12C}" srcOrd="0" destOrd="0" presId="urn:microsoft.com/office/officeart/2005/8/layout/venn3"/>
    <dgm:cxn modelId="{A8F3E11C-2F39-4A84-9DDA-351652013C82}" type="presParOf" srcId="{20B959B0-7C5A-4831-9A23-B6012CDBB445}" destId="{E8259EEF-2100-446F-98CD-169848CF0E3A}" srcOrd="0" destOrd="0" presId="urn:microsoft.com/office/officeart/2005/8/layout/venn3"/>
    <dgm:cxn modelId="{401ED50E-7955-41BF-9516-D1EBA6ADCE69}" type="presParOf" srcId="{20B959B0-7C5A-4831-9A23-B6012CDBB445}" destId="{40665B60-F224-426F-9C20-EEA364961FF3}" srcOrd="1" destOrd="0" presId="urn:microsoft.com/office/officeart/2005/8/layout/venn3"/>
    <dgm:cxn modelId="{816C087E-6FAE-47CB-9AC8-5844D5FCF348}" type="presParOf" srcId="{20B959B0-7C5A-4831-9A23-B6012CDBB445}" destId="{037679BB-5DDB-4BEE-AAC5-807344974FB1}" srcOrd="2" destOrd="0" presId="urn:microsoft.com/office/officeart/2005/8/layout/venn3"/>
    <dgm:cxn modelId="{BAA284C5-53C4-4DD0-8307-E4CC3EE1F9CE}" type="presParOf" srcId="{20B959B0-7C5A-4831-9A23-B6012CDBB445}" destId="{7FFC9F97-5AD7-4086-9B5F-2866E8077849}" srcOrd="3" destOrd="0" presId="urn:microsoft.com/office/officeart/2005/8/layout/venn3"/>
    <dgm:cxn modelId="{82DD303C-1FB4-4A4C-8C34-6D121054E48A}" type="presParOf" srcId="{20B959B0-7C5A-4831-9A23-B6012CDBB445}" destId="{E50CEAD9-4D90-4478-AE34-2C23B7F8D12C}"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9DCBA3-EB14-4174-8AA2-45C495621DB4}" type="doc">
      <dgm:prSet loTypeId="urn:microsoft.com/office/officeart/2005/8/layout/cycle2" loCatId="cycle" qsTypeId="urn:microsoft.com/office/officeart/2005/8/quickstyle/simple1" qsCatId="simple" csTypeId="urn:microsoft.com/office/officeart/2005/8/colors/accent0_3" csCatId="mainScheme"/>
      <dgm:spPr/>
      <dgm:t>
        <a:bodyPr/>
        <a:lstStyle/>
        <a:p>
          <a:pPr rtl="1"/>
          <a:endParaRPr lang="ar-SA"/>
        </a:p>
      </dgm:t>
    </dgm:pt>
    <dgm:pt modelId="{85ED7C8A-2F4D-4019-9F7D-D637363526E9}">
      <dgm:prSet/>
      <dgm:spPr/>
      <dgm:t>
        <a:bodyPr/>
        <a:lstStyle/>
        <a:p>
          <a:pPr rtl="1"/>
          <a:r>
            <a:rPr lang="ar-SA" b="0" i="0" dirty="0"/>
            <a:t>النشاط الإجرامي الذي يستهدف (</a:t>
          </a:r>
          <a:r>
            <a:rPr lang="en-US" b="0" i="0" dirty="0"/>
            <a:t> </a:t>
          </a:r>
          <a:r>
            <a:rPr lang="en-US" b="0" i="1" dirty="0"/>
            <a:t>targets</a:t>
          </a:r>
          <a:r>
            <a:rPr lang="ar-SA" b="0" i="0" dirty="0"/>
            <a:t>)</a:t>
          </a:r>
          <a:endParaRPr lang="ar-SA" dirty="0"/>
        </a:p>
      </dgm:t>
    </dgm:pt>
    <dgm:pt modelId="{980723B0-FA24-4F86-9EA1-3D8DF9C4D249}" type="parTrans" cxnId="{5585B514-296C-4A98-A8AA-531144F79E8F}">
      <dgm:prSet/>
      <dgm:spPr/>
      <dgm:t>
        <a:bodyPr/>
        <a:lstStyle/>
        <a:p>
          <a:pPr rtl="1"/>
          <a:endParaRPr lang="ar-SA"/>
        </a:p>
      </dgm:t>
    </dgm:pt>
    <dgm:pt modelId="{1DF02EB8-CBFF-4C21-B795-0C68F86F4241}" type="sibTrans" cxnId="{5585B514-296C-4A98-A8AA-531144F79E8F}">
      <dgm:prSet/>
      <dgm:spPr/>
      <dgm:t>
        <a:bodyPr/>
        <a:lstStyle/>
        <a:p>
          <a:pPr rtl="1"/>
          <a:endParaRPr lang="ar-SA"/>
        </a:p>
      </dgm:t>
    </dgm:pt>
    <dgm:pt modelId="{40EAB280-5650-473C-8C5F-DAF23535E0B4}">
      <dgm:prSet/>
      <dgm:spPr/>
      <dgm:t>
        <a:bodyPr/>
        <a:lstStyle/>
        <a:p>
          <a:pPr rtl="1"/>
          <a:r>
            <a:rPr lang="ar-SA" b="0" i="0"/>
            <a:t>النشاط الإجرامي الذي يستخدم الحاسب الآلي لارتكاب جرائم أخرى</a:t>
          </a:r>
          <a:endParaRPr lang="ar-SA"/>
        </a:p>
      </dgm:t>
    </dgm:pt>
    <dgm:pt modelId="{8406F2B4-AC01-4ADB-8FC0-0A2C3A1BE31D}" type="parTrans" cxnId="{18F730F4-D4EF-45DF-B7A1-978CBE0B7A11}">
      <dgm:prSet/>
      <dgm:spPr/>
      <dgm:t>
        <a:bodyPr/>
        <a:lstStyle/>
        <a:p>
          <a:pPr rtl="1"/>
          <a:endParaRPr lang="ar-SA"/>
        </a:p>
      </dgm:t>
    </dgm:pt>
    <dgm:pt modelId="{A71BFA3B-A830-4A21-9729-F1095D6A5D3D}" type="sibTrans" cxnId="{18F730F4-D4EF-45DF-B7A1-978CBE0B7A11}">
      <dgm:prSet/>
      <dgm:spPr/>
      <dgm:t>
        <a:bodyPr/>
        <a:lstStyle/>
        <a:p>
          <a:pPr rtl="1"/>
          <a:endParaRPr lang="ar-SA"/>
        </a:p>
      </dgm:t>
    </dgm:pt>
    <dgm:pt modelId="{00756E3F-8824-4293-B2EF-C34B658EF3DD}" type="pres">
      <dgm:prSet presAssocID="{869DCBA3-EB14-4174-8AA2-45C495621DB4}" presName="cycle" presStyleCnt="0">
        <dgm:presLayoutVars>
          <dgm:dir/>
          <dgm:resizeHandles val="exact"/>
        </dgm:presLayoutVars>
      </dgm:prSet>
      <dgm:spPr/>
    </dgm:pt>
    <dgm:pt modelId="{595923BB-0A50-4DE4-8CF4-E59829F37E80}" type="pres">
      <dgm:prSet presAssocID="{85ED7C8A-2F4D-4019-9F7D-D637363526E9}" presName="node" presStyleLbl="node1" presStyleIdx="0" presStyleCnt="2">
        <dgm:presLayoutVars>
          <dgm:bulletEnabled val="1"/>
        </dgm:presLayoutVars>
      </dgm:prSet>
      <dgm:spPr/>
    </dgm:pt>
    <dgm:pt modelId="{18105036-693B-442D-B332-F6FDC2161909}" type="pres">
      <dgm:prSet presAssocID="{1DF02EB8-CBFF-4C21-B795-0C68F86F4241}" presName="sibTrans" presStyleLbl="sibTrans2D1" presStyleIdx="0" presStyleCnt="2"/>
      <dgm:spPr/>
    </dgm:pt>
    <dgm:pt modelId="{95C205D1-9841-4D45-BC5A-B8922843A024}" type="pres">
      <dgm:prSet presAssocID="{1DF02EB8-CBFF-4C21-B795-0C68F86F4241}" presName="connectorText" presStyleLbl="sibTrans2D1" presStyleIdx="0" presStyleCnt="2"/>
      <dgm:spPr/>
    </dgm:pt>
    <dgm:pt modelId="{4F188643-6841-4EBE-BBD0-08EF15426552}" type="pres">
      <dgm:prSet presAssocID="{40EAB280-5650-473C-8C5F-DAF23535E0B4}" presName="node" presStyleLbl="node1" presStyleIdx="1" presStyleCnt="2">
        <dgm:presLayoutVars>
          <dgm:bulletEnabled val="1"/>
        </dgm:presLayoutVars>
      </dgm:prSet>
      <dgm:spPr/>
    </dgm:pt>
    <dgm:pt modelId="{7741DD2B-E3D0-4EF0-90E7-C78BF3BD1B82}" type="pres">
      <dgm:prSet presAssocID="{A71BFA3B-A830-4A21-9729-F1095D6A5D3D}" presName="sibTrans" presStyleLbl="sibTrans2D1" presStyleIdx="1" presStyleCnt="2"/>
      <dgm:spPr/>
    </dgm:pt>
    <dgm:pt modelId="{5DAB1DD9-5732-4E7F-9618-CF823ADD3E86}" type="pres">
      <dgm:prSet presAssocID="{A71BFA3B-A830-4A21-9729-F1095D6A5D3D}" presName="connectorText" presStyleLbl="sibTrans2D1" presStyleIdx="1" presStyleCnt="2"/>
      <dgm:spPr/>
    </dgm:pt>
  </dgm:ptLst>
  <dgm:cxnLst>
    <dgm:cxn modelId="{2CC6E900-E3B7-4A56-B046-CE139ED78995}" type="presOf" srcId="{40EAB280-5650-473C-8C5F-DAF23535E0B4}" destId="{4F188643-6841-4EBE-BBD0-08EF15426552}" srcOrd="0" destOrd="0" presId="urn:microsoft.com/office/officeart/2005/8/layout/cycle2"/>
    <dgm:cxn modelId="{5585B514-296C-4A98-A8AA-531144F79E8F}" srcId="{869DCBA3-EB14-4174-8AA2-45C495621DB4}" destId="{85ED7C8A-2F4D-4019-9F7D-D637363526E9}" srcOrd="0" destOrd="0" parTransId="{980723B0-FA24-4F86-9EA1-3D8DF9C4D249}" sibTransId="{1DF02EB8-CBFF-4C21-B795-0C68F86F4241}"/>
    <dgm:cxn modelId="{D77CDA17-BA7D-423A-8B90-340F17DCF4D2}" type="presOf" srcId="{869DCBA3-EB14-4174-8AA2-45C495621DB4}" destId="{00756E3F-8824-4293-B2EF-C34B658EF3DD}" srcOrd="0" destOrd="0" presId="urn:microsoft.com/office/officeart/2005/8/layout/cycle2"/>
    <dgm:cxn modelId="{485BB33E-C132-4513-89F5-91BE9201EF70}" type="presOf" srcId="{A71BFA3B-A830-4A21-9729-F1095D6A5D3D}" destId="{5DAB1DD9-5732-4E7F-9618-CF823ADD3E86}" srcOrd="1" destOrd="0" presId="urn:microsoft.com/office/officeart/2005/8/layout/cycle2"/>
    <dgm:cxn modelId="{FFD7D654-1DEB-43A1-A1ED-268E74B6ECEC}" type="presOf" srcId="{1DF02EB8-CBFF-4C21-B795-0C68F86F4241}" destId="{95C205D1-9841-4D45-BC5A-B8922843A024}" srcOrd="1" destOrd="0" presId="urn:microsoft.com/office/officeart/2005/8/layout/cycle2"/>
    <dgm:cxn modelId="{5FCF0A9B-0A5F-4E14-9C8B-3F01740892DE}" type="presOf" srcId="{1DF02EB8-CBFF-4C21-B795-0C68F86F4241}" destId="{18105036-693B-442D-B332-F6FDC2161909}" srcOrd="0" destOrd="0" presId="urn:microsoft.com/office/officeart/2005/8/layout/cycle2"/>
    <dgm:cxn modelId="{4EF25F9C-BAF2-4342-AB91-5B0CEE91CB5B}" type="presOf" srcId="{85ED7C8A-2F4D-4019-9F7D-D637363526E9}" destId="{595923BB-0A50-4DE4-8CF4-E59829F37E80}" srcOrd="0" destOrd="0" presId="urn:microsoft.com/office/officeart/2005/8/layout/cycle2"/>
    <dgm:cxn modelId="{4F500FE8-96E0-4817-86D7-48F562A9BFAC}" type="presOf" srcId="{A71BFA3B-A830-4A21-9729-F1095D6A5D3D}" destId="{7741DD2B-E3D0-4EF0-90E7-C78BF3BD1B82}" srcOrd="0" destOrd="0" presId="urn:microsoft.com/office/officeart/2005/8/layout/cycle2"/>
    <dgm:cxn modelId="{18F730F4-D4EF-45DF-B7A1-978CBE0B7A11}" srcId="{869DCBA3-EB14-4174-8AA2-45C495621DB4}" destId="{40EAB280-5650-473C-8C5F-DAF23535E0B4}" srcOrd="1" destOrd="0" parTransId="{8406F2B4-AC01-4ADB-8FC0-0A2C3A1BE31D}" sibTransId="{A71BFA3B-A830-4A21-9729-F1095D6A5D3D}"/>
    <dgm:cxn modelId="{CD6CEF05-A315-4E0C-8E36-F83FCF5D0774}" type="presParOf" srcId="{00756E3F-8824-4293-B2EF-C34B658EF3DD}" destId="{595923BB-0A50-4DE4-8CF4-E59829F37E80}" srcOrd="0" destOrd="0" presId="urn:microsoft.com/office/officeart/2005/8/layout/cycle2"/>
    <dgm:cxn modelId="{8D748A9A-87CA-4B88-9CCE-F7B6BA83D645}" type="presParOf" srcId="{00756E3F-8824-4293-B2EF-C34B658EF3DD}" destId="{18105036-693B-442D-B332-F6FDC2161909}" srcOrd="1" destOrd="0" presId="urn:microsoft.com/office/officeart/2005/8/layout/cycle2"/>
    <dgm:cxn modelId="{EBD41EF0-26E8-4C88-9674-EDB27207A444}" type="presParOf" srcId="{18105036-693B-442D-B332-F6FDC2161909}" destId="{95C205D1-9841-4D45-BC5A-B8922843A024}" srcOrd="0" destOrd="0" presId="urn:microsoft.com/office/officeart/2005/8/layout/cycle2"/>
    <dgm:cxn modelId="{B21C0000-1D8B-483B-8114-C912752DEED7}" type="presParOf" srcId="{00756E3F-8824-4293-B2EF-C34B658EF3DD}" destId="{4F188643-6841-4EBE-BBD0-08EF15426552}" srcOrd="2" destOrd="0" presId="urn:microsoft.com/office/officeart/2005/8/layout/cycle2"/>
    <dgm:cxn modelId="{5BC5F4FA-C184-4241-87B1-CC620AB1A0A0}" type="presParOf" srcId="{00756E3F-8824-4293-B2EF-C34B658EF3DD}" destId="{7741DD2B-E3D0-4EF0-90E7-C78BF3BD1B82}" srcOrd="3" destOrd="0" presId="urn:microsoft.com/office/officeart/2005/8/layout/cycle2"/>
    <dgm:cxn modelId="{69C3C9B0-75D9-49AC-9EC2-86056F1A12F7}" type="presParOf" srcId="{7741DD2B-E3D0-4EF0-90E7-C78BF3BD1B82}" destId="{5DAB1DD9-5732-4E7F-9618-CF823ADD3E8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2DF644-E2B0-45F6-BDF9-272080D83F21}"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pPr rtl="1"/>
          <a:endParaRPr lang="ar-SA"/>
        </a:p>
      </dgm:t>
    </dgm:pt>
    <dgm:pt modelId="{366BD446-2412-4318-8AB6-DDDB94E39E71}">
      <dgm:prSet/>
      <dgm:spPr/>
      <dgm:t>
        <a:bodyPr/>
        <a:lstStyle/>
        <a:p>
          <a:pPr rtl="1"/>
          <a:r>
            <a:rPr lang="ar-SA" b="1" i="0" dirty="0"/>
            <a:t>لصوص الهوية (</a:t>
          </a:r>
          <a:r>
            <a:rPr lang="en-US" b="1" i="0" dirty="0"/>
            <a:t>Identity Thieves</a:t>
          </a:r>
          <a:r>
            <a:rPr lang="ar-SA" b="1" i="0" dirty="0"/>
            <a:t>)</a:t>
          </a:r>
          <a:endParaRPr lang="ar-SA" dirty="0"/>
        </a:p>
      </dgm:t>
    </dgm:pt>
    <dgm:pt modelId="{CFA8B3F4-35D2-462C-9169-5312B80CA832}" type="parTrans" cxnId="{D7F65D9F-6269-4E14-8DDD-44A714F37C84}">
      <dgm:prSet/>
      <dgm:spPr/>
      <dgm:t>
        <a:bodyPr/>
        <a:lstStyle/>
        <a:p>
          <a:pPr rtl="1"/>
          <a:endParaRPr lang="ar-SA"/>
        </a:p>
      </dgm:t>
    </dgm:pt>
    <dgm:pt modelId="{AAC4E765-2229-4CD0-8E66-C7B07F408F1C}" type="sibTrans" cxnId="{D7F65D9F-6269-4E14-8DDD-44A714F37C84}">
      <dgm:prSet/>
      <dgm:spPr/>
      <dgm:t>
        <a:bodyPr/>
        <a:lstStyle/>
        <a:p>
          <a:pPr rtl="1"/>
          <a:endParaRPr lang="ar-SA"/>
        </a:p>
      </dgm:t>
    </dgm:pt>
    <dgm:pt modelId="{3A2F6981-3581-49D0-8C9D-03C324B17D45}">
      <dgm:prSet custT="1"/>
      <dgm:spPr/>
      <dgm:t>
        <a:bodyPr/>
        <a:lstStyle/>
        <a:p>
          <a:pPr rtl="1"/>
          <a:r>
            <a:rPr lang="ar-SA" sz="1600" b="1" i="0" dirty="0"/>
            <a:t>يحاولون الوصول إلى المعلومات الشخصية لضحاياهم - الاسم والعنوان ورقم الهاتف ومكان العمل والحساب المصرفي ومعلومات بطاقة الائتمان ورقم الضمان الاجتماعي.</a:t>
          </a:r>
          <a:endParaRPr lang="ar-SA" sz="1600" b="1" dirty="0"/>
        </a:p>
      </dgm:t>
    </dgm:pt>
    <dgm:pt modelId="{F8D1D488-4726-4F80-9BD8-E5F7852541C6}" type="parTrans" cxnId="{50273A38-91EF-45B5-92C6-B6DC869CCB76}">
      <dgm:prSet/>
      <dgm:spPr/>
      <dgm:t>
        <a:bodyPr/>
        <a:lstStyle/>
        <a:p>
          <a:pPr rtl="1"/>
          <a:endParaRPr lang="ar-SA"/>
        </a:p>
      </dgm:t>
    </dgm:pt>
    <dgm:pt modelId="{DEFDAEC3-B7D6-4CE8-8527-4BD24FE0EBFC}" type="sibTrans" cxnId="{50273A38-91EF-45B5-92C6-B6DC869CCB76}">
      <dgm:prSet/>
      <dgm:spPr/>
      <dgm:t>
        <a:bodyPr/>
        <a:lstStyle/>
        <a:p>
          <a:pPr rtl="1"/>
          <a:endParaRPr lang="ar-SA"/>
        </a:p>
      </dgm:t>
    </dgm:pt>
    <dgm:pt modelId="{AF2045EB-F155-499D-B99E-29355C608D89}">
      <dgm:prSet/>
      <dgm:spPr/>
      <dgm:t>
        <a:bodyPr/>
        <a:lstStyle/>
        <a:p>
          <a:pPr rtl="1"/>
          <a:r>
            <a:rPr lang="ar-SA" b="0" i="0" dirty="0"/>
            <a:t>ملاحقون الإنترنت (</a:t>
          </a:r>
          <a:r>
            <a:rPr lang="en-US" b="0" i="0" dirty="0"/>
            <a:t>Internet Stalkers</a:t>
          </a:r>
          <a:r>
            <a:rPr lang="ar-SA" b="0" i="0" dirty="0"/>
            <a:t>)</a:t>
          </a:r>
          <a:endParaRPr lang="ar-SA" dirty="0"/>
        </a:p>
      </dgm:t>
    </dgm:pt>
    <dgm:pt modelId="{4A0EC475-0D00-4A31-AC93-A441930C648C}" type="parTrans" cxnId="{A9610D25-62A3-4040-8E0C-103F8E7793CB}">
      <dgm:prSet/>
      <dgm:spPr/>
      <dgm:t>
        <a:bodyPr/>
        <a:lstStyle/>
        <a:p>
          <a:pPr rtl="1"/>
          <a:endParaRPr lang="ar-SA"/>
        </a:p>
      </dgm:t>
    </dgm:pt>
    <dgm:pt modelId="{90121FB2-2570-45EF-A637-9A913A2C0F68}" type="sibTrans" cxnId="{A9610D25-62A3-4040-8E0C-103F8E7793CB}">
      <dgm:prSet/>
      <dgm:spPr/>
      <dgm:t>
        <a:bodyPr/>
        <a:lstStyle/>
        <a:p>
          <a:pPr rtl="1"/>
          <a:endParaRPr lang="ar-SA"/>
        </a:p>
      </dgm:t>
    </dgm:pt>
    <dgm:pt modelId="{27002986-A52D-46A8-9378-7083D5552661}">
      <dgm:prSet custT="1"/>
      <dgm:spPr/>
      <dgm:t>
        <a:bodyPr/>
        <a:lstStyle/>
        <a:p>
          <a:pPr algn="r" rtl="1">
            <a:buNone/>
          </a:pPr>
          <a:r>
            <a:rPr lang="ar-SA" sz="1600" b="1" i="0" dirty="0"/>
            <a:t>هم أفراد يراقبون بشكل ضار النشاط عبر الإنترنت لضحاياهم لإرهاب و / أو الحصول على معلومات شخصية. </a:t>
          </a:r>
        </a:p>
        <a:p>
          <a:pPr algn="r" rtl="1">
            <a:buFont typeface="Arial" panose="020B0604020202020204" pitchFamily="34" charset="0"/>
            <a:buChar char="•"/>
          </a:pPr>
          <a:r>
            <a:rPr lang="ar-SA" sz="1600" b="0" i="0" dirty="0"/>
            <a:t>من خلال استخدام منصات الشبكات الاجتماعية </a:t>
          </a:r>
        </a:p>
        <a:p>
          <a:pPr algn="r" rtl="1">
            <a:buFont typeface="Arial" panose="020B0604020202020204" pitchFamily="34" charset="0"/>
            <a:buChar char="•"/>
          </a:pPr>
          <a:r>
            <a:rPr lang="ar-SA" sz="1600" b="0" i="0" dirty="0"/>
            <a:t>البرامج الضارة ، القادرة على تتبع نشاط الكمبيوتر للفرد مع القليل جدًا من الاكتشاف.</a:t>
          </a:r>
        </a:p>
        <a:p>
          <a:pPr algn="r" rtl="1">
            <a:buNone/>
          </a:pPr>
          <a:r>
            <a:rPr lang="ar-SA" sz="1600" b="0" i="0" dirty="0"/>
            <a:t> يمكن أن تختلف دوافع مثل هذه الهجمات اعتمادًا على المجرم الإلكتروني ، لكن العديد من مطاردة الإنترنت يسعون للحصول على معلومات مهمة يمكنهم استخدامها للرشوة أو التشهير أو كليهما.</a:t>
          </a:r>
        </a:p>
      </dgm:t>
    </dgm:pt>
    <dgm:pt modelId="{98DD55C3-A6AF-4D1F-A802-BC50FA8262B9}" type="parTrans" cxnId="{FDFC0C9F-2803-461A-B7EF-32D2BA342911}">
      <dgm:prSet/>
      <dgm:spPr/>
      <dgm:t>
        <a:bodyPr/>
        <a:lstStyle/>
        <a:p>
          <a:pPr rtl="1"/>
          <a:endParaRPr lang="ar-SA"/>
        </a:p>
      </dgm:t>
    </dgm:pt>
    <dgm:pt modelId="{23DB74D4-46E2-4A21-93C4-F6E623D935FE}" type="sibTrans" cxnId="{FDFC0C9F-2803-461A-B7EF-32D2BA342911}">
      <dgm:prSet/>
      <dgm:spPr/>
      <dgm:t>
        <a:bodyPr/>
        <a:lstStyle/>
        <a:p>
          <a:pPr rtl="1"/>
          <a:endParaRPr lang="ar-SA"/>
        </a:p>
      </dgm:t>
    </dgm:pt>
    <dgm:pt modelId="{B486F685-2A9F-4554-9936-0733A9872311}">
      <dgm:prSet/>
      <dgm:spPr/>
      <dgm:t>
        <a:bodyPr/>
        <a:lstStyle/>
        <a:p>
          <a:pPr rtl="1"/>
          <a:r>
            <a:rPr lang="ar-SA" b="0" i="0" dirty="0"/>
            <a:t>المخادعون التصيد (</a:t>
          </a:r>
          <a:r>
            <a:rPr lang="en-US" b="0" i="0" dirty="0"/>
            <a:t>Phishing  Scammers</a:t>
          </a:r>
          <a:r>
            <a:rPr lang="ar-SA" b="0" i="0" dirty="0"/>
            <a:t>)</a:t>
          </a:r>
          <a:endParaRPr lang="ar-SA" dirty="0"/>
        </a:p>
      </dgm:t>
    </dgm:pt>
    <dgm:pt modelId="{B229A4D2-ABEF-4E6C-AED2-58E48DF0D0D7}" type="parTrans" cxnId="{69175443-A3C6-4944-9AC3-9AEFA0405AAB}">
      <dgm:prSet/>
      <dgm:spPr/>
      <dgm:t>
        <a:bodyPr/>
        <a:lstStyle/>
        <a:p>
          <a:pPr rtl="1"/>
          <a:endParaRPr lang="ar-SA"/>
        </a:p>
      </dgm:t>
    </dgm:pt>
    <dgm:pt modelId="{E809DC03-7552-41A6-A746-413E580B8C27}" type="sibTrans" cxnId="{69175443-A3C6-4944-9AC3-9AEFA0405AAB}">
      <dgm:prSet/>
      <dgm:spPr/>
      <dgm:t>
        <a:bodyPr/>
        <a:lstStyle/>
        <a:p>
          <a:pPr rtl="1"/>
          <a:endParaRPr lang="ar-SA"/>
        </a:p>
      </dgm:t>
    </dgm:pt>
    <dgm:pt modelId="{F402513A-812A-47F5-B00B-E06C9A40FEB5}">
      <dgm:prSet custT="1"/>
      <dgm:spPr/>
      <dgm:t>
        <a:bodyPr/>
        <a:lstStyle/>
        <a:p>
          <a:pPr algn="r" rtl="1"/>
          <a:r>
            <a:rPr lang="ar-SA" sz="1600" b="1" i="0" dirty="0" err="1"/>
            <a:t>ايحاولون</a:t>
          </a:r>
          <a:r>
            <a:rPr lang="ar-SA" sz="1600" b="1" i="0" dirty="0"/>
            <a:t> الحصول على معلومات شخصية أو حساسة من خلال أجهزة الكمبيوتر الخاصة بالضحايا.</a:t>
          </a:r>
        </a:p>
        <a:p>
          <a:pPr algn="r" rtl="1"/>
          <a:r>
            <a:rPr lang="ar-SA" sz="1600" b="0" i="0" dirty="0"/>
            <a:t>يتم ذلك غالبًا عبر مواقع التصيد الاحتيالي المصممة لتقليد مواقع الويب الخاصة بالأعمال التجارية الصغيرة أو الشركات أو المواقع الحكومية. </a:t>
          </a:r>
          <a:endParaRPr lang="ar-SA" sz="1600" dirty="0"/>
        </a:p>
      </dgm:t>
    </dgm:pt>
    <dgm:pt modelId="{39BEC7ED-182D-40B9-85C4-A5F3715BB27B}" type="parTrans" cxnId="{B1DCC04A-59C3-4656-A45D-D282CF42BC28}">
      <dgm:prSet/>
      <dgm:spPr/>
      <dgm:t>
        <a:bodyPr/>
        <a:lstStyle/>
        <a:p>
          <a:pPr rtl="1"/>
          <a:endParaRPr lang="ar-SA"/>
        </a:p>
      </dgm:t>
    </dgm:pt>
    <dgm:pt modelId="{DA318640-44A2-4017-8369-765FA316C9F5}" type="sibTrans" cxnId="{B1DCC04A-59C3-4656-A45D-D282CF42BC28}">
      <dgm:prSet/>
      <dgm:spPr/>
      <dgm:t>
        <a:bodyPr/>
        <a:lstStyle/>
        <a:p>
          <a:pPr rtl="1"/>
          <a:endParaRPr lang="ar-SA"/>
        </a:p>
      </dgm:t>
    </dgm:pt>
    <dgm:pt modelId="{8DD577D2-DD3B-4352-B16C-A2DEFDB13E2E}">
      <dgm:prSet/>
      <dgm:spPr/>
      <dgm:t>
        <a:bodyPr/>
        <a:lstStyle/>
        <a:p>
          <a:pPr rtl="1"/>
          <a:r>
            <a:rPr lang="ar-SA" b="0" i="0" dirty="0"/>
            <a:t> إرهابيو الإنترنت (</a:t>
          </a:r>
          <a:r>
            <a:rPr lang="en-US" b="0" i="0" dirty="0"/>
            <a:t>Cyber Terrorists</a:t>
          </a:r>
          <a:r>
            <a:rPr lang="ar-SA" b="0" i="0" dirty="0"/>
            <a:t>)</a:t>
          </a:r>
          <a:endParaRPr lang="ar-SA" dirty="0"/>
        </a:p>
      </dgm:t>
    </dgm:pt>
    <dgm:pt modelId="{5D82C70E-0556-4931-B83D-B9558B13F2D8}" type="parTrans" cxnId="{F4C67467-F661-4F56-AED8-55349890034E}">
      <dgm:prSet/>
      <dgm:spPr/>
      <dgm:t>
        <a:bodyPr/>
        <a:lstStyle/>
        <a:p>
          <a:pPr rtl="1"/>
          <a:endParaRPr lang="ar-SA"/>
        </a:p>
      </dgm:t>
    </dgm:pt>
    <dgm:pt modelId="{53CA6109-B62A-4BC0-9906-37AB7DE4E996}" type="sibTrans" cxnId="{F4C67467-F661-4F56-AED8-55349890034E}">
      <dgm:prSet/>
      <dgm:spPr/>
      <dgm:t>
        <a:bodyPr/>
        <a:lstStyle/>
        <a:p>
          <a:pPr rtl="1"/>
          <a:endParaRPr lang="ar-SA"/>
        </a:p>
      </dgm:t>
    </dgm:pt>
    <dgm:pt modelId="{6623109E-D9D6-4335-8744-65E16721F0CC}">
      <dgm:prSet custT="1"/>
      <dgm:spPr/>
      <dgm:t>
        <a:bodyPr/>
        <a:lstStyle/>
        <a:p>
          <a:pPr algn="r" rtl="1"/>
          <a:r>
            <a:rPr lang="ar-SA" sz="1600" b="1" i="0" dirty="0"/>
            <a:t>الإرهاب السيبراني هو هجوم </a:t>
          </a:r>
          <a:r>
            <a:rPr lang="ar-SA" sz="1600" b="1" i="0" dirty="0" err="1"/>
            <a:t>سيبراني</a:t>
          </a:r>
          <a:r>
            <a:rPr lang="ar-SA" sz="1600" b="1" i="0" dirty="0"/>
            <a:t> متطور ومستوحى من السياسة يحاول فيه المجرم الإلكتروني سرقة البيانات و / أو تلف أنظمة وشبكات الكمبيوتر الخاصة بالشركات أو الحكومة ، مما يؤدي إلى إلحاق الضرر بالبلدان والشركات والمنظمات وحتى الأفراد. </a:t>
          </a:r>
        </a:p>
        <a:p>
          <a:pPr algn="r" rtl="1"/>
          <a:r>
            <a:rPr lang="ar-SA" sz="1600" b="0" i="0" dirty="0"/>
            <a:t>يتمثل الاختلاف الرئيسي بين عمل إرهابي إلكتروني وهجوم إلكتروني منتظم في أنه في إطار عمل من أعمال الإرهاب السيبراني ، يكون للمتسللين دوافع سياسية ، بدلاً من السعي لتحقيق مكاسب مالية فقط.</a:t>
          </a:r>
          <a:endParaRPr lang="ar-SA" sz="1600" dirty="0"/>
        </a:p>
      </dgm:t>
    </dgm:pt>
    <dgm:pt modelId="{F2651AAF-9C11-429B-ABFC-9B5C0E7D7A66}" type="parTrans" cxnId="{79C47255-00E9-4D63-9482-D543FCCA5BED}">
      <dgm:prSet/>
      <dgm:spPr/>
      <dgm:t>
        <a:bodyPr/>
        <a:lstStyle/>
        <a:p>
          <a:pPr rtl="1"/>
          <a:endParaRPr lang="ar-SA"/>
        </a:p>
      </dgm:t>
    </dgm:pt>
    <dgm:pt modelId="{DF3A1319-3687-474B-ACA4-1D09ADF6F32D}" type="sibTrans" cxnId="{79C47255-00E9-4D63-9482-D543FCCA5BED}">
      <dgm:prSet/>
      <dgm:spPr/>
      <dgm:t>
        <a:bodyPr/>
        <a:lstStyle/>
        <a:p>
          <a:pPr rtl="1"/>
          <a:endParaRPr lang="ar-SA"/>
        </a:p>
      </dgm:t>
    </dgm:pt>
    <dgm:pt modelId="{CA8E6447-DC26-4C65-9CDE-FAD78DBD1A93}">
      <dgm:prSet custT="1"/>
      <dgm:spPr/>
      <dgm:t>
        <a:bodyPr/>
        <a:lstStyle/>
        <a:p>
          <a:pPr rtl="1"/>
          <a:r>
            <a:rPr lang="ar-SA" sz="1600" b="0" i="0" dirty="0"/>
            <a:t> يستخدمون المعلومات لإجراء معاملات مالية أثناء انتحال شخصية ضحاياهم. </a:t>
          </a:r>
          <a:endParaRPr lang="ar-SA" sz="1600" dirty="0"/>
        </a:p>
      </dgm:t>
    </dgm:pt>
    <dgm:pt modelId="{0AA2C229-E6CE-4374-8894-5AF2EFD887F1}" type="parTrans" cxnId="{1D1A6B8B-F770-4742-A02B-98F10750920C}">
      <dgm:prSet/>
      <dgm:spPr/>
      <dgm:t>
        <a:bodyPr/>
        <a:lstStyle/>
        <a:p>
          <a:pPr rtl="1"/>
          <a:endParaRPr lang="ar-SA"/>
        </a:p>
      </dgm:t>
    </dgm:pt>
    <dgm:pt modelId="{4E531755-D945-4A5A-B457-3F59F2B08408}" type="sibTrans" cxnId="{1D1A6B8B-F770-4742-A02B-98F10750920C}">
      <dgm:prSet/>
      <dgm:spPr/>
      <dgm:t>
        <a:bodyPr/>
        <a:lstStyle/>
        <a:p>
          <a:pPr rtl="1"/>
          <a:endParaRPr lang="ar-SA"/>
        </a:p>
      </dgm:t>
    </dgm:pt>
    <dgm:pt modelId="{00E2AB68-5E9C-43C5-974C-1B1B932D0306}">
      <dgm:prSet custT="1"/>
      <dgm:spPr/>
      <dgm:t>
        <a:bodyPr/>
        <a:lstStyle/>
        <a:p>
          <a:pPr rtl="1"/>
          <a:r>
            <a:rPr lang="ar-SA" sz="1600" b="0" i="0" dirty="0"/>
            <a:t>استفاد هؤلاء المجرمون الإلكترونيون من تقنيات القرصنة الأساسية ، مثل تعديل البيانات والاستفادة من الاحتيال الأساسي في الهوية للكشف عن المعلومات المطلوبة. اليوم ، تقدمت هذه الممارسة في النطاق والتقنية بسبب التقدم في الحوسبة </a:t>
          </a:r>
          <a:endParaRPr lang="ar-SA" sz="1600" dirty="0"/>
        </a:p>
      </dgm:t>
    </dgm:pt>
    <dgm:pt modelId="{31C32E17-E787-4027-8D2D-4230D0698786}" type="parTrans" cxnId="{97389C1C-8BAB-4D12-8BBF-21484FF2B3E2}">
      <dgm:prSet/>
      <dgm:spPr/>
      <dgm:t>
        <a:bodyPr/>
        <a:lstStyle/>
        <a:p>
          <a:pPr rtl="1"/>
          <a:endParaRPr lang="ar-SA"/>
        </a:p>
      </dgm:t>
    </dgm:pt>
    <dgm:pt modelId="{ED139632-D417-491D-BF98-CD5AFA030203}" type="sibTrans" cxnId="{97389C1C-8BAB-4D12-8BBF-21484FF2B3E2}">
      <dgm:prSet/>
      <dgm:spPr/>
      <dgm:t>
        <a:bodyPr/>
        <a:lstStyle/>
        <a:p>
          <a:pPr rtl="1"/>
          <a:endParaRPr lang="ar-SA"/>
        </a:p>
      </dgm:t>
    </dgm:pt>
    <dgm:pt modelId="{87837EC2-0E77-4FE6-8B1D-BF7A2A3EAEFA}">
      <dgm:prSet custT="1"/>
      <dgm:spPr/>
      <dgm:t>
        <a:bodyPr/>
        <a:lstStyle/>
        <a:p>
          <a:pPr algn="r" rtl="1"/>
          <a:r>
            <a:rPr lang="ar-SA" sz="1600" b="0" i="0" dirty="0"/>
            <a:t>غالبًا ما يقع قليلو الخبرة فريسة لمثل هذه الأنشطة من خلال تقديم معلومات شخصية عن غير قصد بما في ذلك عناوين المنازل وأرقام الضمان الاجتماعي وحتى كلمات المرور المصرفية. بمجرد الحصول على هذه المعلومات ، يقوم المخادعون إما باستخدام المعلومات بأنفسهم في عمليات احتيال الهوية أو بيعها في شبكة الإنترنت المظلمة</a:t>
          </a:r>
          <a:endParaRPr lang="ar-SA" sz="1600" dirty="0"/>
        </a:p>
      </dgm:t>
    </dgm:pt>
    <dgm:pt modelId="{CF789414-2652-4FD6-B46C-19278BC8A282}" type="parTrans" cxnId="{AC270CF4-B011-4188-86B8-B39676757601}">
      <dgm:prSet/>
      <dgm:spPr/>
      <dgm:t>
        <a:bodyPr/>
        <a:lstStyle/>
        <a:p>
          <a:pPr rtl="1"/>
          <a:endParaRPr lang="ar-SA"/>
        </a:p>
      </dgm:t>
    </dgm:pt>
    <dgm:pt modelId="{4CB4D691-00A1-402F-87F0-01C1B279513C}" type="sibTrans" cxnId="{AC270CF4-B011-4188-86B8-B39676757601}">
      <dgm:prSet/>
      <dgm:spPr/>
      <dgm:t>
        <a:bodyPr/>
        <a:lstStyle/>
        <a:p>
          <a:pPr rtl="1"/>
          <a:endParaRPr lang="ar-SA"/>
        </a:p>
      </dgm:t>
    </dgm:pt>
    <dgm:pt modelId="{7E0E1670-FAB7-40E5-8FFE-DB518CAF74E5}" type="pres">
      <dgm:prSet presAssocID="{C32DF644-E2B0-45F6-BDF9-272080D83F21}" presName="diagram" presStyleCnt="0">
        <dgm:presLayoutVars>
          <dgm:chPref val="1"/>
          <dgm:dir val="rev"/>
          <dgm:animOne val="branch"/>
          <dgm:animLvl val="lvl"/>
          <dgm:resizeHandles/>
        </dgm:presLayoutVars>
      </dgm:prSet>
      <dgm:spPr/>
    </dgm:pt>
    <dgm:pt modelId="{7365821D-56A1-49E7-B486-2A400E6EF734}" type="pres">
      <dgm:prSet presAssocID="{366BD446-2412-4318-8AB6-DDDB94E39E71}" presName="root" presStyleCnt="0"/>
      <dgm:spPr/>
    </dgm:pt>
    <dgm:pt modelId="{89243A51-EFA8-4F2D-A3CE-568F62D78875}" type="pres">
      <dgm:prSet presAssocID="{366BD446-2412-4318-8AB6-DDDB94E39E71}" presName="rootComposite" presStyleCnt="0"/>
      <dgm:spPr/>
    </dgm:pt>
    <dgm:pt modelId="{3F8AB429-2433-4235-BE16-2425A9513D00}" type="pres">
      <dgm:prSet presAssocID="{366BD446-2412-4318-8AB6-DDDB94E39E71}" presName="rootText" presStyleLbl="node1" presStyleIdx="0" presStyleCnt="4"/>
      <dgm:spPr/>
    </dgm:pt>
    <dgm:pt modelId="{8240FDAE-D0C6-4695-8980-77C84C14EC37}" type="pres">
      <dgm:prSet presAssocID="{366BD446-2412-4318-8AB6-DDDB94E39E71}" presName="rootConnector" presStyleLbl="node1" presStyleIdx="0" presStyleCnt="4"/>
      <dgm:spPr/>
    </dgm:pt>
    <dgm:pt modelId="{15253A6E-48E9-4B0B-A909-F48A754C7E79}" type="pres">
      <dgm:prSet presAssocID="{366BD446-2412-4318-8AB6-DDDB94E39E71}" presName="childShape" presStyleCnt="0"/>
      <dgm:spPr/>
    </dgm:pt>
    <dgm:pt modelId="{9DD41A92-0CD1-4D93-8C12-0DA258D634FD}" type="pres">
      <dgm:prSet presAssocID="{F8D1D488-4726-4F80-9BD8-E5F7852541C6}" presName="Name13" presStyleLbl="parChTrans1D2" presStyleIdx="0" presStyleCnt="4"/>
      <dgm:spPr/>
    </dgm:pt>
    <dgm:pt modelId="{6DAC35B8-AC34-43E8-98FF-8D128FE28A41}" type="pres">
      <dgm:prSet presAssocID="{3A2F6981-3581-49D0-8C9D-03C324B17D45}" presName="childText" presStyleLbl="bgAcc1" presStyleIdx="0" presStyleCnt="4" custScaleX="177961" custScaleY="472379">
        <dgm:presLayoutVars>
          <dgm:bulletEnabled val="1"/>
        </dgm:presLayoutVars>
      </dgm:prSet>
      <dgm:spPr/>
    </dgm:pt>
    <dgm:pt modelId="{533C08A9-0CAA-4113-B6C6-5A7350B044AA}" type="pres">
      <dgm:prSet presAssocID="{AF2045EB-F155-499D-B99E-29355C608D89}" presName="root" presStyleCnt="0"/>
      <dgm:spPr/>
    </dgm:pt>
    <dgm:pt modelId="{F287FBCC-4B9E-4277-8B93-8ABF8EECF701}" type="pres">
      <dgm:prSet presAssocID="{AF2045EB-F155-499D-B99E-29355C608D89}" presName="rootComposite" presStyleCnt="0"/>
      <dgm:spPr/>
    </dgm:pt>
    <dgm:pt modelId="{477F7B9B-A233-4805-980A-73188B510D14}" type="pres">
      <dgm:prSet presAssocID="{AF2045EB-F155-499D-B99E-29355C608D89}" presName="rootText" presStyleLbl="node1" presStyleIdx="1" presStyleCnt="4"/>
      <dgm:spPr/>
    </dgm:pt>
    <dgm:pt modelId="{8DB8A7D9-79A6-44E3-A1DA-6F3E7C6535BC}" type="pres">
      <dgm:prSet presAssocID="{AF2045EB-F155-499D-B99E-29355C608D89}" presName="rootConnector" presStyleLbl="node1" presStyleIdx="1" presStyleCnt="4"/>
      <dgm:spPr/>
    </dgm:pt>
    <dgm:pt modelId="{760E033B-BF55-4802-9AFB-35954DF028B3}" type="pres">
      <dgm:prSet presAssocID="{AF2045EB-F155-499D-B99E-29355C608D89}" presName="childShape" presStyleCnt="0"/>
      <dgm:spPr/>
    </dgm:pt>
    <dgm:pt modelId="{8A565801-A6EE-4467-AA40-E89DB597E415}" type="pres">
      <dgm:prSet presAssocID="{98DD55C3-A6AF-4D1F-A802-BC50FA8262B9}" presName="Name13" presStyleLbl="parChTrans1D2" presStyleIdx="1" presStyleCnt="4"/>
      <dgm:spPr/>
    </dgm:pt>
    <dgm:pt modelId="{25CD1DD0-4F4D-4B3F-BDB8-845E1DC5E370}" type="pres">
      <dgm:prSet presAssocID="{27002986-A52D-46A8-9378-7083D5552661}" presName="childText" presStyleLbl="bgAcc1" presStyleIdx="1" presStyleCnt="4" custScaleX="177961" custScaleY="472379">
        <dgm:presLayoutVars>
          <dgm:bulletEnabled val="1"/>
        </dgm:presLayoutVars>
      </dgm:prSet>
      <dgm:spPr/>
    </dgm:pt>
    <dgm:pt modelId="{CD595220-2A5F-4CC1-895F-0D057B7A7681}" type="pres">
      <dgm:prSet presAssocID="{B486F685-2A9F-4554-9936-0733A9872311}" presName="root" presStyleCnt="0"/>
      <dgm:spPr/>
    </dgm:pt>
    <dgm:pt modelId="{ECD1E094-8BE9-4A5A-A489-661AB5C9F611}" type="pres">
      <dgm:prSet presAssocID="{B486F685-2A9F-4554-9936-0733A9872311}" presName="rootComposite" presStyleCnt="0"/>
      <dgm:spPr/>
    </dgm:pt>
    <dgm:pt modelId="{8643E48C-CDED-4B4C-8DC6-DB0C932B5D85}" type="pres">
      <dgm:prSet presAssocID="{B486F685-2A9F-4554-9936-0733A9872311}" presName="rootText" presStyleLbl="node1" presStyleIdx="2" presStyleCnt="4"/>
      <dgm:spPr/>
    </dgm:pt>
    <dgm:pt modelId="{C342D5F8-2CC8-4358-93A9-05203AF8B023}" type="pres">
      <dgm:prSet presAssocID="{B486F685-2A9F-4554-9936-0733A9872311}" presName="rootConnector" presStyleLbl="node1" presStyleIdx="2" presStyleCnt="4"/>
      <dgm:spPr/>
    </dgm:pt>
    <dgm:pt modelId="{5621BA8A-DFB5-4B6B-97D7-DA96B5EC93AF}" type="pres">
      <dgm:prSet presAssocID="{B486F685-2A9F-4554-9936-0733A9872311}" presName="childShape" presStyleCnt="0"/>
      <dgm:spPr/>
    </dgm:pt>
    <dgm:pt modelId="{024067CF-6E7E-4B52-9865-980FAFEB9930}" type="pres">
      <dgm:prSet presAssocID="{39BEC7ED-182D-40B9-85C4-A5F3715BB27B}" presName="Name13" presStyleLbl="parChTrans1D2" presStyleIdx="2" presStyleCnt="4"/>
      <dgm:spPr/>
    </dgm:pt>
    <dgm:pt modelId="{DFF6A7EE-1476-4B69-BC12-71ECE3AA40FB}" type="pres">
      <dgm:prSet presAssocID="{F402513A-812A-47F5-B00B-E06C9A40FEB5}" presName="childText" presStyleLbl="bgAcc1" presStyleIdx="2" presStyleCnt="4" custScaleX="177961" custScaleY="472379">
        <dgm:presLayoutVars>
          <dgm:bulletEnabled val="1"/>
        </dgm:presLayoutVars>
      </dgm:prSet>
      <dgm:spPr/>
    </dgm:pt>
    <dgm:pt modelId="{BE7F940E-270F-4DA0-8083-8AD1D2A8CCC2}" type="pres">
      <dgm:prSet presAssocID="{8DD577D2-DD3B-4352-B16C-A2DEFDB13E2E}" presName="root" presStyleCnt="0"/>
      <dgm:spPr/>
    </dgm:pt>
    <dgm:pt modelId="{60960B42-7BC5-4201-A840-FE1A22CF5B51}" type="pres">
      <dgm:prSet presAssocID="{8DD577D2-DD3B-4352-B16C-A2DEFDB13E2E}" presName="rootComposite" presStyleCnt="0"/>
      <dgm:spPr/>
    </dgm:pt>
    <dgm:pt modelId="{A7FDD4E5-2750-459F-B833-E3C4DB84D36A}" type="pres">
      <dgm:prSet presAssocID="{8DD577D2-DD3B-4352-B16C-A2DEFDB13E2E}" presName="rootText" presStyleLbl="node1" presStyleIdx="3" presStyleCnt="4"/>
      <dgm:spPr/>
    </dgm:pt>
    <dgm:pt modelId="{D4AFE0ED-87BB-4263-A942-2A6530A04DDD}" type="pres">
      <dgm:prSet presAssocID="{8DD577D2-DD3B-4352-B16C-A2DEFDB13E2E}" presName="rootConnector" presStyleLbl="node1" presStyleIdx="3" presStyleCnt="4"/>
      <dgm:spPr/>
    </dgm:pt>
    <dgm:pt modelId="{80AF19E9-1073-4F9F-B263-EA2EB475F478}" type="pres">
      <dgm:prSet presAssocID="{8DD577D2-DD3B-4352-B16C-A2DEFDB13E2E}" presName="childShape" presStyleCnt="0"/>
      <dgm:spPr/>
    </dgm:pt>
    <dgm:pt modelId="{97140923-914D-4551-BD22-2C68A57C5AE7}" type="pres">
      <dgm:prSet presAssocID="{F2651AAF-9C11-429B-ABFC-9B5C0E7D7A66}" presName="Name13" presStyleLbl="parChTrans1D2" presStyleIdx="3" presStyleCnt="4"/>
      <dgm:spPr/>
    </dgm:pt>
    <dgm:pt modelId="{887D8E62-C13D-4BC7-9D7E-4629CF28A541}" type="pres">
      <dgm:prSet presAssocID="{6623109E-D9D6-4335-8744-65E16721F0CC}" presName="childText" presStyleLbl="bgAcc1" presStyleIdx="3" presStyleCnt="4" custScaleX="177961" custScaleY="472379">
        <dgm:presLayoutVars>
          <dgm:bulletEnabled val="1"/>
        </dgm:presLayoutVars>
      </dgm:prSet>
      <dgm:spPr/>
    </dgm:pt>
  </dgm:ptLst>
  <dgm:cxnLst>
    <dgm:cxn modelId="{F886BA08-16D6-4B16-BF5E-657535893145}" type="presOf" srcId="{366BD446-2412-4318-8AB6-DDDB94E39E71}" destId="{8240FDAE-D0C6-4695-8980-77C84C14EC37}" srcOrd="1" destOrd="0" presId="urn:microsoft.com/office/officeart/2005/8/layout/hierarchy3"/>
    <dgm:cxn modelId="{97389C1C-8BAB-4D12-8BBF-21484FF2B3E2}" srcId="{3A2F6981-3581-49D0-8C9D-03C324B17D45}" destId="{00E2AB68-5E9C-43C5-974C-1B1B932D0306}" srcOrd="1" destOrd="0" parTransId="{31C32E17-E787-4027-8D2D-4230D0698786}" sibTransId="{ED139632-D417-491D-BF98-CD5AFA030203}"/>
    <dgm:cxn modelId="{E459701D-0823-4B1B-BAC2-3D22F05EFC97}" type="presOf" srcId="{F2651AAF-9C11-429B-ABFC-9B5C0E7D7A66}" destId="{97140923-914D-4551-BD22-2C68A57C5AE7}" srcOrd="0" destOrd="0" presId="urn:microsoft.com/office/officeart/2005/8/layout/hierarchy3"/>
    <dgm:cxn modelId="{E0300C22-168D-427D-AAE5-B8479A51188D}" type="presOf" srcId="{CA8E6447-DC26-4C65-9CDE-FAD78DBD1A93}" destId="{6DAC35B8-AC34-43E8-98FF-8D128FE28A41}" srcOrd="0" destOrd="1" presId="urn:microsoft.com/office/officeart/2005/8/layout/hierarchy3"/>
    <dgm:cxn modelId="{EB847C23-903C-46D3-8CC8-F8E9C51F7423}" type="presOf" srcId="{C32DF644-E2B0-45F6-BDF9-272080D83F21}" destId="{7E0E1670-FAB7-40E5-8FFE-DB518CAF74E5}" srcOrd="0" destOrd="0" presId="urn:microsoft.com/office/officeart/2005/8/layout/hierarchy3"/>
    <dgm:cxn modelId="{A9610D25-62A3-4040-8E0C-103F8E7793CB}" srcId="{C32DF644-E2B0-45F6-BDF9-272080D83F21}" destId="{AF2045EB-F155-499D-B99E-29355C608D89}" srcOrd="1" destOrd="0" parTransId="{4A0EC475-0D00-4A31-AC93-A441930C648C}" sibTransId="{90121FB2-2570-45EF-A637-9A913A2C0F68}"/>
    <dgm:cxn modelId="{DAE14532-7821-40AB-AD4C-5927FDDB9553}" type="presOf" srcId="{00E2AB68-5E9C-43C5-974C-1B1B932D0306}" destId="{6DAC35B8-AC34-43E8-98FF-8D128FE28A41}" srcOrd="0" destOrd="2" presId="urn:microsoft.com/office/officeart/2005/8/layout/hierarchy3"/>
    <dgm:cxn modelId="{A8109235-F573-4EEF-A110-0ED3CA253853}" type="presOf" srcId="{27002986-A52D-46A8-9378-7083D5552661}" destId="{25CD1DD0-4F4D-4B3F-BDB8-845E1DC5E370}" srcOrd="0" destOrd="0" presId="urn:microsoft.com/office/officeart/2005/8/layout/hierarchy3"/>
    <dgm:cxn modelId="{F1D53136-504B-4DA7-BD06-2CE6D63A3CC3}" type="presOf" srcId="{366BD446-2412-4318-8AB6-DDDB94E39E71}" destId="{3F8AB429-2433-4235-BE16-2425A9513D00}" srcOrd="0" destOrd="0" presId="urn:microsoft.com/office/officeart/2005/8/layout/hierarchy3"/>
    <dgm:cxn modelId="{50273A38-91EF-45B5-92C6-B6DC869CCB76}" srcId="{366BD446-2412-4318-8AB6-DDDB94E39E71}" destId="{3A2F6981-3581-49D0-8C9D-03C324B17D45}" srcOrd="0" destOrd="0" parTransId="{F8D1D488-4726-4F80-9BD8-E5F7852541C6}" sibTransId="{DEFDAEC3-B7D6-4CE8-8527-4BD24FE0EBFC}"/>
    <dgm:cxn modelId="{45B1785D-E881-454A-AC1F-8A68CF5EA5E1}" type="presOf" srcId="{F402513A-812A-47F5-B00B-E06C9A40FEB5}" destId="{DFF6A7EE-1476-4B69-BC12-71ECE3AA40FB}" srcOrd="0" destOrd="0" presId="urn:microsoft.com/office/officeart/2005/8/layout/hierarchy3"/>
    <dgm:cxn modelId="{69175443-A3C6-4944-9AC3-9AEFA0405AAB}" srcId="{C32DF644-E2B0-45F6-BDF9-272080D83F21}" destId="{B486F685-2A9F-4554-9936-0733A9872311}" srcOrd="2" destOrd="0" parTransId="{B229A4D2-ABEF-4E6C-AED2-58E48DF0D0D7}" sibTransId="{E809DC03-7552-41A6-A746-413E580B8C27}"/>
    <dgm:cxn modelId="{7EEF2146-2820-4B2B-8EB2-A760EBB6B806}" type="presOf" srcId="{8DD577D2-DD3B-4352-B16C-A2DEFDB13E2E}" destId="{D4AFE0ED-87BB-4263-A942-2A6530A04DDD}" srcOrd="1" destOrd="0" presId="urn:microsoft.com/office/officeart/2005/8/layout/hierarchy3"/>
    <dgm:cxn modelId="{F4C67467-F661-4F56-AED8-55349890034E}" srcId="{C32DF644-E2B0-45F6-BDF9-272080D83F21}" destId="{8DD577D2-DD3B-4352-B16C-A2DEFDB13E2E}" srcOrd="3" destOrd="0" parTransId="{5D82C70E-0556-4931-B83D-B9558B13F2D8}" sibTransId="{53CA6109-B62A-4BC0-9906-37AB7DE4E996}"/>
    <dgm:cxn modelId="{B1DCC04A-59C3-4656-A45D-D282CF42BC28}" srcId="{B486F685-2A9F-4554-9936-0733A9872311}" destId="{F402513A-812A-47F5-B00B-E06C9A40FEB5}" srcOrd="0" destOrd="0" parTransId="{39BEC7ED-182D-40B9-85C4-A5F3715BB27B}" sibTransId="{DA318640-44A2-4017-8369-765FA316C9F5}"/>
    <dgm:cxn modelId="{79C47255-00E9-4D63-9482-D543FCCA5BED}" srcId="{8DD577D2-DD3B-4352-B16C-A2DEFDB13E2E}" destId="{6623109E-D9D6-4335-8744-65E16721F0CC}" srcOrd="0" destOrd="0" parTransId="{F2651AAF-9C11-429B-ABFC-9B5C0E7D7A66}" sibTransId="{DF3A1319-3687-474B-ACA4-1D09ADF6F32D}"/>
    <dgm:cxn modelId="{F0B57D78-98AB-4728-A49D-997F6D5ECA40}" type="presOf" srcId="{B486F685-2A9F-4554-9936-0733A9872311}" destId="{C342D5F8-2CC8-4358-93A9-05203AF8B023}" srcOrd="1" destOrd="0" presId="urn:microsoft.com/office/officeart/2005/8/layout/hierarchy3"/>
    <dgm:cxn modelId="{01B5CB7E-4A2B-46F3-A50D-1FA0D7E1C992}" type="presOf" srcId="{B486F685-2A9F-4554-9936-0733A9872311}" destId="{8643E48C-CDED-4B4C-8DC6-DB0C932B5D85}" srcOrd="0" destOrd="0" presId="urn:microsoft.com/office/officeart/2005/8/layout/hierarchy3"/>
    <dgm:cxn modelId="{1D1A6B8B-F770-4742-A02B-98F10750920C}" srcId="{3A2F6981-3581-49D0-8C9D-03C324B17D45}" destId="{CA8E6447-DC26-4C65-9CDE-FAD78DBD1A93}" srcOrd="0" destOrd="0" parTransId="{0AA2C229-E6CE-4374-8894-5AF2EFD887F1}" sibTransId="{4E531755-D945-4A5A-B457-3F59F2B08408}"/>
    <dgm:cxn modelId="{D4824F90-BAAF-4A00-99D3-70BA476A3F3D}" type="presOf" srcId="{87837EC2-0E77-4FE6-8B1D-BF7A2A3EAEFA}" destId="{DFF6A7EE-1476-4B69-BC12-71ECE3AA40FB}" srcOrd="0" destOrd="1" presId="urn:microsoft.com/office/officeart/2005/8/layout/hierarchy3"/>
    <dgm:cxn modelId="{64804599-45FF-40E9-ADC4-0EAE850AF20B}" type="presOf" srcId="{3A2F6981-3581-49D0-8C9D-03C324B17D45}" destId="{6DAC35B8-AC34-43E8-98FF-8D128FE28A41}" srcOrd="0" destOrd="0" presId="urn:microsoft.com/office/officeart/2005/8/layout/hierarchy3"/>
    <dgm:cxn modelId="{FDFC0C9F-2803-461A-B7EF-32D2BA342911}" srcId="{AF2045EB-F155-499D-B99E-29355C608D89}" destId="{27002986-A52D-46A8-9378-7083D5552661}" srcOrd="0" destOrd="0" parTransId="{98DD55C3-A6AF-4D1F-A802-BC50FA8262B9}" sibTransId="{23DB74D4-46E2-4A21-93C4-F6E623D935FE}"/>
    <dgm:cxn modelId="{D7F65D9F-6269-4E14-8DDD-44A714F37C84}" srcId="{C32DF644-E2B0-45F6-BDF9-272080D83F21}" destId="{366BD446-2412-4318-8AB6-DDDB94E39E71}" srcOrd="0" destOrd="0" parTransId="{CFA8B3F4-35D2-462C-9169-5312B80CA832}" sibTransId="{AAC4E765-2229-4CD0-8E66-C7B07F408F1C}"/>
    <dgm:cxn modelId="{DF65F0A2-52F1-4365-8D71-B06048D9EABB}" type="presOf" srcId="{39BEC7ED-182D-40B9-85C4-A5F3715BB27B}" destId="{024067CF-6E7E-4B52-9865-980FAFEB9930}" srcOrd="0" destOrd="0" presId="urn:microsoft.com/office/officeart/2005/8/layout/hierarchy3"/>
    <dgm:cxn modelId="{561B71B2-D1D0-4BDE-8793-708B3A1ADC9E}" type="presOf" srcId="{98DD55C3-A6AF-4D1F-A802-BC50FA8262B9}" destId="{8A565801-A6EE-4467-AA40-E89DB597E415}" srcOrd="0" destOrd="0" presId="urn:microsoft.com/office/officeart/2005/8/layout/hierarchy3"/>
    <dgm:cxn modelId="{AA81D2CF-DA0C-42BD-A256-D360EFE83217}" type="presOf" srcId="{AF2045EB-F155-499D-B99E-29355C608D89}" destId="{8DB8A7D9-79A6-44E3-A1DA-6F3E7C6535BC}" srcOrd="1" destOrd="0" presId="urn:microsoft.com/office/officeart/2005/8/layout/hierarchy3"/>
    <dgm:cxn modelId="{FFF46FD3-0DD9-4205-90ED-3B2A0A6BEC88}" type="presOf" srcId="{6623109E-D9D6-4335-8744-65E16721F0CC}" destId="{887D8E62-C13D-4BC7-9D7E-4629CF28A541}" srcOrd="0" destOrd="0" presId="urn:microsoft.com/office/officeart/2005/8/layout/hierarchy3"/>
    <dgm:cxn modelId="{5843F1D7-7E50-4319-938A-9E0FF8FE0477}" type="presOf" srcId="{8DD577D2-DD3B-4352-B16C-A2DEFDB13E2E}" destId="{A7FDD4E5-2750-459F-B833-E3C4DB84D36A}" srcOrd="0" destOrd="0" presId="urn:microsoft.com/office/officeart/2005/8/layout/hierarchy3"/>
    <dgm:cxn modelId="{516465DD-E885-40E6-BF15-265C8367D564}" type="presOf" srcId="{F8D1D488-4726-4F80-9BD8-E5F7852541C6}" destId="{9DD41A92-0CD1-4D93-8C12-0DA258D634FD}" srcOrd="0" destOrd="0" presId="urn:microsoft.com/office/officeart/2005/8/layout/hierarchy3"/>
    <dgm:cxn modelId="{AC270CF4-B011-4188-86B8-B39676757601}" srcId="{F402513A-812A-47F5-B00B-E06C9A40FEB5}" destId="{87837EC2-0E77-4FE6-8B1D-BF7A2A3EAEFA}" srcOrd="0" destOrd="0" parTransId="{CF789414-2652-4FD6-B46C-19278BC8A282}" sibTransId="{4CB4D691-00A1-402F-87F0-01C1B279513C}"/>
    <dgm:cxn modelId="{F579B5F6-DA3F-4F9F-B34A-F56CF1D739DD}" type="presOf" srcId="{AF2045EB-F155-499D-B99E-29355C608D89}" destId="{477F7B9B-A233-4805-980A-73188B510D14}" srcOrd="0" destOrd="0" presId="urn:microsoft.com/office/officeart/2005/8/layout/hierarchy3"/>
    <dgm:cxn modelId="{8A6BDD70-AB9D-424D-A143-856AC28498D2}" type="presParOf" srcId="{7E0E1670-FAB7-40E5-8FFE-DB518CAF74E5}" destId="{7365821D-56A1-49E7-B486-2A400E6EF734}" srcOrd="0" destOrd="0" presId="urn:microsoft.com/office/officeart/2005/8/layout/hierarchy3"/>
    <dgm:cxn modelId="{4F757863-420D-48B3-A61F-B06F98057C14}" type="presParOf" srcId="{7365821D-56A1-49E7-B486-2A400E6EF734}" destId="{89243A51-EFA8-4F2D-A3CE-568F62D78875}" srcOrd="0" destOrd="0" presId="urn:microsoft.com/office/officeart/2005/8/layout/hierarchy3"/>
    <dgm:cxn modelId="{196A009E-393A-47A6-A7CD-FD414BD0584F}" type="presParOf" srcId="{89243A51-EFA8-4F2D-A3CE-568F62D78875}" destId="{3F8AB429-2433-4235-BE16-2425A9513D00}" srcOrd="0" destOrd="0" presId="urn:microsoft.com/office/officeart/2005/8/layout/hierarchy3"/>
    <dgm:cxn modelId="{3E37E605-7EA2-401C-B28F-979145AC14A0}" type="presParOf" srcId="{89243A51-EFA8-4F2D-A3CE-568F62D78875}" destId="{8240FDAE-D0C6-4695-8980-77C84C14EC37}" srcOrd="1" destOrd="0" presId="urn:microsoft.com/office/officeart/2005/8/layout/hierarchy3"/>
    <dgm:cxn modelId="{3FC81C5E-9A38-4AE1-9C93-41B8199881E9}" type="presParOf" srcId="{7365821D-56A1-49E7-B486-2A400E6EF734}" destId="{15253A6E-48E9-4B0B-A909-F48A754C7E79}" srcOrd="1" destOrd="0" presId="urn:microsoft.com/office/officeart/2005/8/layout/hierarchy3"/>
    <dgm:cxn modelId="{236C97AA-DD2F-4816-A672-A02420B83A6C}" type="presParOf" srcId="{15253A6E-48E9-4B0B-A909-F48A754C7E79}" destId="{9DD41A92-0CD1-4D93-8C12-0DA258D634FD}" srcOrd="0" destOrd="0" presId="urn:microsoft.com/office/officeart/2005/8/layout/hierarchy3"/>
    <dgm:cxn modelId="{253D8CCD-F4D6-413F-B877-B4CBF6106558}" type="presParOf" srcId="{15253A6E-48E9-4B0B-A909-F48A754C7E79}" destId="{6DAC35B8-AC34-43E8-98FF-8D128FE28A41}" srcOrd="1" destOrd="0" presId="urn:microsoft.com/office/officeart/2005/8/layout/hierarchy3"/>
    <dgm:cxn modelId="{7311B069-9A33-479A-9362-C905BC3DCFA1}" type="presParOf" srcId="{7E0E1670-FAB7-40E5-8FFE-DB518CAF74E5}" destId="{533C08A9-0CAA-4113-B6C6-5A7350B044AA}" srcOrd="1" destOrd="0" presId="urn:microsoft.com/office/officeart/2005/8/layout/hierarchy3"/>
    <dgm:cxn modelId="{83465B4C-99E3-4897-AB77-BBC1F75E7E13}" type="presParOf" srcId="{533C08A9-0CAA-4113-B6C6-5A7350B044AA}" destId="{F287FBCC-4B9E-4277-8B93-8ABF8EECF701}" srcOrd="0" destOrd="0" presId="urn:microsoft.com/office/officeart/2005/8/layout/hierarchy3"/>
    <dgm:cxn modelId="{43E90620-8AEC-4AF6-B9DC-56330CF74231}" type="presParOf" srcId="{F287FBCC-4B9E-4277-8B93-8ABF8EECF701}" destId="{477F7B9B-A233-4805-980A-73188B510D14}" srcOrd="0" destOrd="0" presId="urn:microsoft.com/office/officeart/2005/8/layout/hierarchy3"/>
    <dgm:cxn modelId="{40F9B310-82B0-4791-B2F7-87D47D6BB156}" type="presParOf" srcId="{F287FBCC-4B9E-4277-8B93-8ABF8EECF701}" destId="{8DB8A7D9-79A6-44E3-A1DA-6F3E7C6535BC}" srcOrd="1" destOrd="0" presId="urn:microsoft.com/office/officeart/2005/8/layout/hierarchy3"/>
    <dgm:cxn modelId="{B49C5084-42BE-45F2-A8D7-1AFD1314A6E3}" type="presParOf" srcId="{533C08A9-0CAA-4113-B6C6-5A7350B044AA}" destId="{760E033B-BF55-4802-9AFB-35954DF028B3}" srcOrd="1" destOrd="0" presId="urn:microsoft.com/office/officeart/2005/8/layout/hierarchy3"/>
    <dgm:cxn modelId="{1971FD42-9FCE-40F6-9419-37A5A071DCC7}" type="presParOf" srcId="{760E033B-BF55-4802-9AFB-35954DF028B3}" destId="{8A565801-A6EE-4467-AA40-E89DB597E415}" srcOrd="0" destOrd="0" presId="urn:microsoft.com/office/officeart/2005/8/layout/hierarchy3"/>
    <dgm:cxn modelId="{8144EB54-2EA3-4C3A-A8A0-3EFBF3F51E90}" type="presParOf" srcId="{760E033B-BF55-4802-9AFB-35954DF028B3}" destId="{25CD1DD0-4F4D-4B3F-BDB8-845E1DC5E370}" srcOrd="1" destOrd="0" presId="urn:microsoft.com/office/officeart/2005/8/layout/hierarchy3"/>
    <dgm:cxn modelId="{6E68AA8E-63E5-4A74-BD97-C80EC4E1BE9C}" type="presParOf" srcId="{7E0E1670-FAB7-40E5-8FFE-DB518CAF74E5}" destId="{CD595220-2A5F-4CC1-895F-0D057B7A7681}" srcOrd="2" destOrd="0" presId="urn:microsoft.com/office/officeart/2005/8/layout/hierarchy3"/>
    <dgm:cxn modelId="{798221CA-F899-4AF0-AA38-22D79E7CFD3D}" type="presParOf" srcId="{CD595220-2A5F-4CC1-895F-0D057B7A7681}" destId="{ECD1E094-8BE9-4A5A-A489-661AB5C9F611}" srcOrd="0" destOrd="0" presId="urn:microsoft.com/office/officeart/2005/8/layout/hierarchy3"/>
    <dgm:cxn modelId="{BE8A93C9-32CE-44A5-8F95-3BED81991E13}" type="presParOf" srcId="{ECD1E094-8BE9-4A5A-A489-661AB5C9F611}" destId="{8643E48C-CDED-4B4C-8DC6-DB0C932B5D85}" srcOrd="0" destOrd="0" presId="urn:microsoft.com/office/officeart/2005/8/layout/hierarchy3"/>
    <dgm:cxn modelId="{1BED55A8-0110-45DD-94A9-1CB13EBD87A6}" type="presParOf" srcId="{ECD1E094-8BE9-4A5A-A489-661AB5C9F611}" destId="{C342D5F8-2CC8-4358-93A9-05203AF8B023}" srcOrd="1" destOrd="0" presId="urn:microsoft.com/office/officeart/2005/8/layout/hierarchy3"/>
    <dgm:cxn modelId="{0DA01B18-6ECB-4667-BC28-220E902032A8}" type="presParOf" srcId="{CD595220-2A5F-4CC1-895F-0D057B7A7681}" destId="{5621BA8A-DFB5-4B6B-97D7-DA96B5EC93AF}" srcOrd="1" destOrd="0" presId="urn:microsoft.com/office/officeart/2005/8/layout/hierarchy3"/>
    <dgm:cxn modelId="{BEA911BC-E17E-44CF-BF7A-22699B8F962B}" type="presParOf" srcId="{5621BA8A-DFB5-4B6B-97D7-DA96B5EC93AF}" destId="{024067CF-6E7E-4B52-9865-980FAFEB9930}" srcOrd="0" destOrd="0" presId="urn:microsoft.com/office/officeart/2005/8/layout/hierarchy3"/>
    <dgm:cxn modelId="{A20DDDA4-F950-429E-96DE-2771782FD1DF}" type="presParOf" srcId="{5621BA8A-DFB5-4B6B-97D7-DA96B5EC93AF}" destId="{DFF6A7EE-1476-4B69-BC12-71ECE3AA40FB}" srcOrd="1" destOrd="0" presId="urn:microsoft.com/office/officeart/2005/8/layout/hierarchy3"/>
    <dgm:cxn modelId="{0D95AD2D-1BF8-457F-8B6B-8BB8A2CF6EE0}" type="presParOf" srcId="{7E0E1670-FAB7-40E5-8FFE-DB518CAF74E5}" destId="{BE7F940E-270F-4DA0-8083-8AD1D2A8CCC2}" srcOrd="3" destOrd="0" presId="urn:microsoft.com/office/officeart/2005/8/layout/hierarchy3"/>
    <dgm:cxn modelId="{A450925C-042B-4433-84FE-AC68E9141E9A}" type="presParOf" srcId="{BE7F940E-270F-4DA0-8083-8AD1D2A8CCC2}" destId="{60960B42-7BC5-4201-A840-FE1A22CF5B51}" srcOrd="0" destOrd="0" presId="urn:microsoft.com/office/officeart/2005/8/layout/hierarchy3"/>
    <dgm:cxn modelId="{A8E625DF-0542-41EA-82F1-5B4294B3A693}" type="presParOf" srcId="{60960B42-7BC5-4201-A840-FE1A22CF5B51}" destId="{A7FDD4E5-2750-459F-B833-E3C4DB84D36A}" srcOrd="0" destOrd="0" presId="urn:microsoft.com/office/officeart/2005/8/layout/hierarchy3"/>
    <dgm:cxn modelId="{AD7AA185-B4E9-4EA8-872F-A9ED928B286C}" type="presParOf" srcId="{60960B42-7BC5-4201-A840-FE1A22CF5B51}" destId="{D4AFE0ED-87BB-4263-A942-2A6530A04DDD}" srcOrd="1" destOrd="0" presId="urn:microsoft.com/office/officeart/2005/8/layout/hierarchy3"/>
    <dgm:cxn modelId="{054FE15F-0232-467B-AB3F-410C1D2C3192}" type="presParOf" srcId="{BE7F940E-270F-4DA0-8083-8AD1D2A8CCC2}" destId="{80AF19E9-1073-4F9F-B263-EA2EB475F478}" srcOrd="1" destOrd="0" presId="urn:microsoft.com/office/officeart/2005/8/layout/hierarchy3"/>
    <dgm:cxn modelId="{30593C0A-DC02-435C-AF2B-735BFA6CB07F}" type="presParOf" srcId="{80AF19E9-1073-4F9F-B263-EA2EB475F478}" destId="{97140923-914D-4551-BD22-2C68A57C5AE7}" srcOrd="0" destOrd="0" presId="urn:microsoft.com/office/officeart/2005/8/layout/hierarchy3"/>
    <dgm:cxn modelId="{DE1B175D-396C-425C-B956-AD829D16B1DE}" type="presParOf" srcId="{80AF19E9-1073-4F9F-B263-EA2EB475F478}" destId="{887D8E62-C13D-4BC7-9D7E-4629CF28A54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92E4FF-83FA-4ADF-8EB0-D1EC2D926AAD}"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pPr rtl="1"/>
          <a:endParaRPr lang="ar-SA"/>
        </a:p>
      </dgm:t>
    </dgm:pt>
    <dgm:pt modelId="{4937A089-E219-424E-B4B3-D5E8ABFD26E9}">
      <dgm:prSet/>
      <dgm:spPr/>
      <dgm:t>
        <a:bodyPr/>
        <a:lstStyle/>
        <a:p>
          <a:pPr rtl="1"/>
          <a:r>
            <a:rPr lang="ar-SA" dirty="0" err="1"/>
            <a:t>Botnet</a:t>
          </a:r>
          <a:endParaRPr lang="ar-SA" dirty="0"/>
        </a:p>
      </dgm:t>
    </dgm:pt>
    <dgm:pt modelId="{96F2D028-734D-463F-A182-4F8668F86827}" type="parTrans" cxnId="{3A594DB9-504A-458D-B5B1-E52E8B1D27DA}">
      <dgm:prSet/>
      <dgm:spPr/>
      <dgm:t>
        <a:bodyPr/>
        <a:lstStyle/>
        <a:p>
          <a:pPr rtl="1"/>
          <a:endParaRPr lang="ar-SA"/>
        </a:p>
      </dgm:t>
    </dgm:pt>
    <dgm:pt modelId="{57429D42-702F-461B-A64B-2247B2D8C0AD}" type="sibTrans" cxnId="{3A594DB9-504A-458D-B5B1-E52E8B1D27DA}">
      <dgm:prSet/>
      <dgm:spPr/>
      <dgm:t>
        <a:bodyPr/>
        <a:lstStyle/>
        <a:p>
          <a:pPr rtl="1"/>
          <a:endParaRPr lang="ar-SA"/>
        </a:p>
      </dgm:t>
    </dgm:pt>
    <dgm:pt modelId="{E79AEA94-9584-40FF-B1AC-3C0A3BE3CD08}">
      <dgm:prSet/>
      <dgm:spPr/>
      <dgm:t>
        <a:bodyPr/>
        <a:lstStyle/>
        <a:p>
          <a:pPr rtl="1"/>
          <a:r>
            <a:rPr lang="ar-SA" dirty="0" err="1"/>
            <a:t>Zombie</a:t>
          </a:r>
          <a:r>
            <a:rPr lang="ar-SA" dirty="0"/>
            <a:t> </a:t>
          </a:r>
          <a:r>
            <a:rPr lang="ar-SA" dirty="0" err="1"/>
            <a:t>Computer</a:t>
          </a:r>
          <a:r>
            <a:rPr lang="ar-SA" dirty="0"/>
            <a:t> </a:t>
          </a:r>
        </a:p>
      </dgm:t>
    </dgm:pt>
    <dgm:pt modelId="{5049229B-AD05-487D-8A08-AE3BC58F4B55}" type="parTrans" cxnId="{63159C0D-44CE-4C8F-9332-2E01BB0C8A60}">
      <dgm:prSet/>
      <dgm:spPr/>
      <dgm:t>
        <a:bodyPr/>
        <a:lstStyle/>
        <a:p>
          <a:pPr rtl="1"/>
          <a:endParaRPr lang="ar-SA"/>
        </a:p>
      </dgm:t>
    </dgm:pt>
    <dgm:pt modelId="{73D4F827-8C77-4DE1-9A96-E05F90C76114}" type="sibTrans" cxnId="{63159C0D-44CE-4C8F-9332-2E01BB0C8A60}">
      <dgm:prSet/>
      <dgm:spPr/>
      <dgm:t>
        <a:bodyPr/>
        <a:lstStyle/>
        <a:p>
          <a:pPr rtl="1"/>
          <a:endParaRPr lang="ar-SA"/>
        </a:p>
      </dgm:t>
    </dgm:pt>
    <dgm:pt modelId="{964EB565-20D5-403E-807A-4B1439EDEBDF}">
      <dgm:prSet/>
      <dgm:spPr/>
      <dgm:t>
        <a:bodyPr/>
        <a:lstStyle/>
        <a:p>
          <a:pPr rtl="1"/>
          <a:r>
            <a:rPr lang="ar-SA" dirty="0"/>
            <a:t>رفض الخدمة الموزع (</a:t>
          </a:r>
          <a:r>
            <a:rPr lang="ar-SA" dirty="0" err="1"/>
            <a:t>DDoS</a:t>
          </a:r>
          <a:r>
            <a:rPr lang="ar-SA" dirty="0"/>
            <a:t>)</a:t>
          </a:r>
        </a:p>
      </dgm:t>
    </dgm:pt>
    <dgm:pt modelId="{49FA982C-73EB-421D-8882-E85F7224E363}" type="parTrans" cxnId="{CA6D5DAC-C97A-44FC-9D74-4F3F8468CAB8}">
      <dgm:prSet/>
      <dgm:spPr/>
      <dgm:t>
        <a:bodyPr/>
        <a:lstStyle/>
        <a:p>
          <a:pPr rtl="1"/>
          <a:endParaRPr lang="ar-SA"/>
        </a:p>
      </dgm:t>
    </dgm:pt>
    <dgm:pt modelId="{F81DFCC8-B939-4552-B03A-6DC6D14C6136}" type="sibTrans" cxnId="{CA6D5DAC-C97A-44FC-9D74-4F3F8468CAB8}">
      <dgm:prSet/>
      <dgm:spPr/>
      <dgm:t>
        <a:bodyPr/>
        <a:lstStyle/>
        <a:p>
          <a:pPr rtl="1"/>
          <a:endParaRPr lang="ar-SA"/>
        </a:p>
      </dgm:t>
    </dgm:pt>
    <dgm:pt modelId="{0B98FFE1-254D-42C1-8A03-D7700500807F}">
      <dgm:prSet/>
      <dgm:spPr/>
      <dgm:t>
        <a:bodyPr/>
        <a:lstStyle/>
        <a:p>
          <a:pPr rtl="1"/>
          <a:r>
            <a:rPr lang="ar-SA" dirty="0"/>
            <a:t>البرمجيات الخبيثة المتحولة(</a:t>
          </a:r>
          <a:r>
            <a:rPr lang="en-US" b="1" i="0" dirty="0"/>
            <a:t>Metamorphic Malware</a:t>
          </a:r>
          <a:r>
            <a:rPr lang="ar-SA" dirty="0"/>
            <a:t>)</a:t>
          </a:r>
        </a:p>
      </dgm:t>
    </dgm:pt>
    <dgm:pt modelId="{019664B8-3FCB-4206-901A-FF10F91E3341}" type="parTrans" cxnId="{BBD1425D-9FA8-4273-BA9A-8EF11463366E}">
      <dgm:prSet/>
      <dgm:spPr/>
      <dgm:t>
        <a:bodyPr/>
        <a:lstStyle/>
        <a:p>
          <a:pPr rtl="1"/>
          <a:endParaRPr lang="ar-SA"/>
        </a:p>
      </dgm:t>
    </dgm:pt>
    <dgm:pt modelId="{1B0AC861-61CD-4360-AEA5-5099266D9E9A}" type="sibTrans" cxnId="{BBD1425D-9FA8-4273-BA9A-8EF11463366E}">
      <dgm:prSet/>
      <dgm:spPr/>
      <dgm:t>
        <a:bodyPr/>
        <a:lstStyle/>
        <a:p>
          <a:pPr rtl="1"/>
          <a:endParaRPr lang="ar-SA"/>
        </a:p>
      </dgm:t>
    </dgm:pt>
    <dgm:pt modelId="{6AB90805-49E1-4F52-8428-7D8109F4AB50}">
      <dgm:prSet custT="1"/>
      <dgm:spPr/>
      <dgm:t>
        <a:bodyPr anchor="t"/>
        <a:lstStyle/>
        <a:p>
          <a:pPr algn="r" rtl="1"/>
          <a:r>
            <a:rPr lang="en-US" sz="1600" dirty="0"/>
            <a:t>Botnet </a:t>
          </a:r>
          <a:r>
            <a:rPr lang="ar-SA" sz="1600" dirty="0"/>
            <a:t>: هو الاسم العام الذي يطلق على أي مجموعة من أجهزة الكمبيوتر المخترقة التي يتحكم فيها مهاجم عن بُعد - فكر في "جيش الروبوت الافتراضي".</a:t>
          </a:r>
        </a:p>
      </dgm:t>
    </dgm:pt>
    <dgm:pt modelId="{134DAE13-FA6E-4D64-9E80-4C6FE491EEAD}" type="parTrans" cxnId="{3674C31C-0208-4689-AA25-8C0BBA64CBB9}">
      <dgm:prSet/>
      <dgm:spPr/>
      <dgm:t>
        <a:bodyPr/>
        <a:lstStyle/>
        <a:p>
          <a:pPr rtl="1"/>
          <a:endParaRPr lang="ar-SA"/>
        </a:p>
      </dgm:t>
    </dgm:pt>
    <dgm:pt modelId="{1E0421AE-750D-4830-B673-4524867A6853}" type="sibTrans" cxnId="{3674C31C-0208-4689-AA25-8C0BBA64CBB9}">
      <dgm:prSet/>
      <dgm:spPr/>
      <dgm:t>
        <a:bodyPr/>
        <a:lstStyle/>
        <a:p>
          <a:pPr rtl="1"/>
          <a:endParaRPr lang="ar-SA"/>
        </a:p>
      </dgm:t>
    </dgm:pt>
    <dgm:pt modelId="{2319A2C2-D386-4021-A762-F76E79D91321}">
      <dgm:prSet custT="1"/>
      <dgm:spPr/>
      <dgm:t>
        <a:bodyPr anchor="t"/>
        <a:lstStyle/>
        <a:p>
          <a:pPr algn="r" rtl="1"/>
          <a:r>
            <a:rPr lang="ar-SA" sz="1600" dirty="0"/>
            <a:t> كمبيوتر يتم اختراقه عن عمد من قبل مجرمي الإنترنت من أجل الوصول إلى و / أو مهاجمة شبكة خاصة.</a:t>
          </a:r>
        </a:p>
      </dgm:t>
    </dgm:pt>
    <dgm:pt modelId="{21CEA9D2-4336-4A9E-B502-D909FCA17394}" type="parTrans" cxnId="{649E3E32-E9AE-4908-A9C1-6EC9144C1DB9}">
      <dgm:prSet/>
      <dgm:spPr/>
      <dgm:t>
        <a:bodyPr/>
        <a:lstStyle/>
        <a:p>
          <a:pPr rtl="1"/>
          <a:endParaRPr lang="ar-SA"/>
        </a:p>
      </dgm:t>
    </dgm:pt>
    <dgm:pt modelId="{B9406663-7798-4BFF-85C6-945F66AD6A84}" type="sibTrans" cxnId="{649E3E32-E9AE-4908-A9C1-6EC9144C1DB9}">
      <dgm:prSet/>
      <dgm:spPr/>
      <dgm:t>
        <a:bodyPr/>
        <a:lstStyle/>
        <a:p>
          <a:pPr rtl="1"/>
          <a:endParaRPr lang="ar-SA"/>
        </a:p>
      </dgm:t>
    </dgm:pt>
    <dgm:pt modelId="{661F8B8E-7B43-4303-92FA-67BDF965609C}">
      <dgm:prSet custT="1"/>
      <dgm:spPr/>
      <dgm:t>
        <a:bodyPr anchor="t"/>
        <a:lstStyle/>
        <a:p>
          <a:pPr algn="r" rtl="1"/>
          <a:r>
            <a:rPr lang="ar-SA" sz="1600" dirty="0"/>
            <a:t>مع هجوم </a:t>
          </a:r>
          <a:r>
            <a:rPr lang="ar-SA" sz="1600" dirty="0" err="1"/>
            <a:t>DDoS</a:t>
          </a:r>
          <a:r>
            <a:rPr lang="ar-SA" sz="1600" dirty="0"/>
            <a:t> ، لا يسعى مجرمو الإنترنت إلى الوصول إلى البيانات</a:t>
          </a:r>
        </a:p>
        <a:p>
          <a:pPr algn="r" rtl="1"/>
          <a:r>
            <a:rPr lang="ar-SA" sz="1600" dirty="0"/>
            <a:t>لكنهم يأملون بدلاً من ذلك في إغلاق الشبكة عن طريق التحميل الزائد للبيانات غير المرغوب فيها(</a:t>
          </a:r>
          <a:r>
            <a:rPr lang="en-US" sz="1600" b="0" i="0" dirty="0"/>
            <a:t>overload of junk data</a:t>
          </a:r>
          <a:r>
            <a:rPr lang="ar-SA" sz="1600" dirty="0"/>
            <a:t>).</a:t>
          </a:r>
        </a:p>
        <a:p>
          <a:pPr algn="r" rtl="1"/>
          <a:r>
            <a:rPr lang="ar-SA" sz="1600" dirty="0"/>
            <a:t> مثال على هجوم </a:t>
          </a:r>
          <a:r>
            <a:rPr lang="ar-SA" sz="1600" dirty="0" err="1"/>
            <a:t>DDoS</a:t>
          </a:r>
          <a:r>
            <a:rPr lang="ar-SA" sz="1600" dirty="0"/>
            <a:t> حدث يوم الجمعة ، 21 أكتوبر 2016 ، عندما أغلق مجرمو الإنترنت عددًا من المواقع الأكثر استخدامًا ، بما في ذلك </a:t>
          </a:r>
          <a:r>
            <a:rPr lang="ar-SA" sz="1600" dirty="0" err="1"/>
            <a:t>Twitter</a:t>
          </a:r>
          <a:r>
            <a:rPr lang="ar-SA" sz="1600" dirty="0"/>
            <a:t> و </a:t>
          </a:r>
          <a:r>
            <a:rPr lang="ar-SA" sz="1600" dirty="0" err="1"/>
            <a:t>Spotify</a:t>
          </a:r>
          <a:r>
            <a:rPr lang="ar-SA" sz="1600" dirty="0"/>
            <a:t> و </a:t>
          </a:r>
          <a:r>
            <a:rPr lang="ar-SA" sz="1600" dirty="0" err="1"/>
            <a:t>Amazon</a:t>
          </a:r>
          <a:r>
            <a:rPr lang="ar-SA" sz="1600" dirty="0"/>
            <a:t>.</a:t>
          </a:r>
        </a:p>
      </dgm:t>
    </dgm:pt>
    <dgm:pt modelId="{78F1C990-2053-4893-A302-7F54F3DB2A37}" type="parTrans" cxnId="{CDA0194C-CB15-4F8A-B9E8-50D677B871EB}">
      <dgm:prSet/>
      <dgm:spPr/>
      <dgm:t>
        <a:bodyPr/>
        <a:lstStyle/>
        <a:p>
          <a:pPr rtl="1"/>
          <a:endParaRPr lang="ar-SA"/>
        </a:p>
      </dgm:t>
    </dgm:pt>
    <dgm:pt modelId="{BC50E631-73BC-49DE-9204-510F11B490C3}" type="sibTrans" cxnId="{CDA0194C-CB15-4F8A-B9E8-50D677B871EB}">
      <dgm:prSet/>
      <dgm:spPr/>
      <dgm:t>
        <a:bodyPr/>
        <a:lstStyle/>
        <a:p>
          <a:pPr rtl="1"/>
          <a:endParaRPr lang="ar-SA"/>
        </a:p>
      </dgm:t>
    </dgm:pt>
    <dgm:pt modelId="{69A638E4-F257-4662-AA17-AC930D9DAB0E}">
      <dgm:prSet custT="1"/>
      <dgm:spPr/>
      <dgm:t>
        <a:bodyPr anchor="t"/>
        <a:lstStyle/>
        <a:p>
          <a:pPr algn="r" rtl="1"/>
          <a:r>
            <a:rPr lang="ar-SA" sz="1600" dirty="0"/>
            <a:t> واحدة من أكثر التقنيات تقدمًا ، وهي البرامج الضارة المتحولة ، تقوم بضبط كودها بشكل متكرر ، مما يجعل من الصعب للغاية اكتشافها حتى بواسطة برامج مكافحة الفيروسات الأكثر تقدمًا. هذه الأشكال من البرامج الضارة من الصعب على الوكالات الحكومية والشركات تحديد مدى العبث بالبيانات ، بالإضافة إلى منع تطبيق القانون من ملاحقة المخالفين ومقاضاتهم.</a:t>
          </a:r>
        </a:p>
      </dgm:t>
    </dgm:pt>
    <dgm:pt modelId="{412D6CF7-86FD-4B5F-8ACD-56CBF3B10FC7}" type="parTrans" cxnId="{7F69FE61-5FC7-4D7A-8A79-AEF68C6A2178}">
      <dgm:prSet/>
      <dgm:spPr/>
      <dgm:t>
        <a:bodyPr/>
        <a:lstStyle/>
        <a:p>
          <a:pPr rtl="1"/>
          <a:endParaRPr lang="ar-SA"/>
        </a:p>
      </dgm:t>
    </dgm:pt>
    <dgm:pt modelId="{09C7EDFF-C2BF-498A-9AE0-B0E8868F8983}" type="sibTrans" cxnId="{7F69FE61-5FC7-4D7A-8A79-AEF68C6A2178}">
      <dgm:prSet/>
      <dgm:spPr/>
      <dgm:t>
        <a:bodyPr/>
        <a:lstStyle/>
        <a:p>
          <a:pPr rtl="1"/>
          <a:endParaRPr lang="ar-SA"/>
        </a:p>
      </dgm:t>
    </dgm:pt>
    <dgm:pt modelId="{1AF0B662-BD39-4AEC-8241-1596D4EEFBAE}" type="pres">
      <dgm:prSet presAssocID="{2292E4FF-83FA-4ADF-8EB0-D1EC2D926AAD}" presName="diagram" presStyleCnt="0">
        <dgm:presLayoutVars>
          <dgm:chPref val="1"/>
          <dgm:dir val="rev"/>
          <dgm:animOne val="branch"/>
          <dgm:animLvl val="lvl"/>
          <dgm:resizeHandles/>
        </dgm:presLayoutVars>
      </dgm:prSet>
      <dgm:spPr/>
    </dgm:pt>
    <dgm:pt modelId="{6539F00D-0546-48DC-BA22-F5522DA0FD6A}" type="pres">
      <dgm:prSet presAssocID="{4937A089-E219-424E-B4B3-D5E8ABFD26E9}" presName="root" presStyleCnt="0"/>
      <dgm:spPr/>
    </dgm:pt>
    <dgm:pt modelId="{DA7C0FA2-C083-4B42-8E7F-764C6AE3D0C7}" type="pres">
      <dgm:prSet presAssocID="{4937A089-E219-424E-B4B3-D5E8ABFD26E9}" presName="rootComposite" presStyleCnt="0"/>
      <dgm:spPr/>
    </dgm:pt>
    <dgm:pt modelId="{F0895E68-6B98-4966-9D93-A33F268918AB}" type="pres">
      <dgm:prSet presAssocID="{4937A089-E219-424E-B4B3-D5E8ABFD26E9}" presName="rootText" presStyleLbl="node1" presStyleIdx="0" presStyleCnt="4"/>
      <dgm:spPr/>
    </dgm:pt>
    <dgm:pt modelId="{E04B71D2-34AA-4AE7-9D81-F6AFC1CCBB55}" type="pres">
      <dgm:prSet presAssocID="{4937A089-E219-424E-B4B3-D5E8ABFD26E9}" presName="rootConnector" presStyleLbl="node1" presStyleIdx="0" presStyleCnt="4"/>
      <dgm:spPr/>
    </dgm:pt>
    <dgm:pt modelId="{E38C0C3E-C038-46E2-92B5-6CF1B9A5B725}" type="pres">
      <dgm:prSet presAssocID="{4937A089-E219-424E-B4B3-D5E8ABFD26E9}" presName="childShape" presStyleCnt="0"/>
      <dgm:spPr/>
    </dgm:pt>
    <dgm:pt modelId="{F14D6B07-2A91-4E04-8D71-9C4FB7F1713E}" type="pres">
      <dgm:prSet presAssocID="{134DAE13-FA6E-4D64-9E80-4C6FE491EEAD}" presName="Name13" presStyleLbl="parChTrans1D2" presStyleIdx="0" presStyleCnt="4"/>
      <dgm:spPr/>
    </dgm:pt>
    <dgm:pt modelId="{6B02C7F3-A7DF-4CB9-948C-3AA78D6D4E75}" type="pres">
      <dgm:prSet presAssocID="{6AB90805-49E1-4F52-8428-7D8109F4AB50}" presName="childText" presStyleLbl="bgAcc1" presStyleIdx="0" presStyleCnt="4" custScaleX="142171" custScaleY="355406">
        <dgm:presLayoutVars>
          <dgm:bulletEnabled val="1"/>
        </dgm:presLayoutVars>
      </dgm:prSet>
      <dgm:spPr/>
    </dgm:pt>
    <dgm:pt modelId="{DF8BA82F-6672-41EE-8B4E-F10E48A01711}" type="pres">
      <dgm:prSet presAssocID="{E79AEA94-9584-40FF-B1AC-3C0A3BE3CD08}" presName="root" presStyleCnt="0"/>
      <dgm:spPr/>
    </dgm:pt>
    <dgm:pt modelId="{0AA72553-9680-47D8-9B7A-89FB095D0AD5}" type="pres">
      <dgm:prSet presAssocID="{E79AEA94-9584-40FF-B1AC-3C0A3BE3CD08}" presName="rootComposite" presStyleCnt="0"/>
      <dgm:spPr/>
    </dgm:pt>
    <dgm:pt modelId="{8123FAF4-5453-4075-AB21-8C57F3EA1E86}" type="pres">
      <dgm:prSet presAssocID="{E79AEA94-9584-40FF-B1AC-3C0A3BE3CD08}" presName="rootText" presStyleLbl="node1" presStyleIdx="1" presStyleCnt="4"/>
      <dgm:spPr/>
    </dgm:pt>
    <dgm:pt modelId="{66333EC2-38F2-4480-952C-8A45B1281D3F}" type="pres">
      <dgm:prSet presAssocID="{E79AEA94-9584-40FF-B1AC-3C0A3BE3CD08}" presName="rootConnector" presStyleLbl="node1" presStyleIdx="1" presStyleCnt="4"/>
      <dgm:spPr/>
    </dgm:pt>
    <dgm:pt modelId="{D603A32E-F066-4A4C-82DE-A09497BFC187}" type="pres">
      <dgm:prSet presAssocID="{E79AEA94-9584-40FF-B1AC-3C0A3BE3CD08}" presName="childShape" presStyleCnt="0"/>
      <dgm:spPr/>
    </dgm:pt>
    <dgm:pt modelId="{FB827121-3E71-4B7A-9446-5B0D7300BA53}" type="pres">
      <dgm:prSet presAssocID="{21CEA9D2-4336-4A9E-B502-D909FCA17394}" presName="Name13" presStyleLbl="parChTrans1D2" presStyleIdx="1" presStyleCnt="4"/>
      <dgm:spPr/>
    </dgm:pt>
    <dgm:pt modelId="{5F94BF53-776C-4861-A8EA-92C6AE950796}" type="pres">
      <dgm:prSet presAssocID="{2319A2C2-D386-4021-A762-F76E79D91321}" presName="childText" presStyleLbl="bgAcc1" presStyleIdx="1" presStyleCnt="4" custScaleX="142171" custScaleY="355406">
        <dgm:presLayoutVars>
          <dgm:bulletEnabled val="1"/>
        </dgm:presLayoutVars>
      </dgm:prSet>
      <dgm:spPr/>
    </dgm:pt>
    <dgm:pt modelId="{D6DAF1FF-84AF-4E44-9CAA-BFF8675C69F3}" type="pres">
      <dgm:prSet presAssocID="{964EB565-20D5-403E-807A-4B1439EDEBDF}" presName="root" presStyleCnt="0"/>
      <dgm:spPr/>
    </dgm:pt>
    <dgm:pt modelId="{92AA3974-C3BD-4A8D-8449-3832429E6021}" type="pres">
      <dgm:prSet presAssocID="{964EB565-20D5-403E-807A-4B1439EDEBDF}" presName="rootComposite" presStyleCnt="0"/>
      <dgm:spPr/>
    </dgm:pt>
    <dgm:pt modelId="{6912AAE7-4AC2-40CF-9FF9-DFD0C3F18B91}" type="pres">
      <dgm:prSet presAssocID="{964EB565-20D5-403E-807A-4B1439EDEBDF}" presName="rootText" presStyleLbl="node1" presStyleIdx="2" presStyleCnt="4"/>
      <dgm:spPr/>
    </dgm:pt>
    <dgm:pt modelId="{8B12FFB0-2DD0-4E0A-98FC-27D97EE40AAF}" type="pres">
      <dgm:prSet presAssocID="{964EB565-20D5-403E-807A-4B1439EDEBDF}" presName="rootConnector" presStyleLbl="node1" presStyleIdx="2" presStyleCnt="4"/>
      <dgm:spPr/>
    </dgm:pt>
    <dgm:pt modelId="{725E43D8-F26F-4069-B935-6D2E821CD47B}" type="pres">
      <dgm:prSet presAssocID="{964EB565-20D5-403E-807A-4B1439EDEBDF}" presName="childShape" presStyleCnt="0"/>
      <dgm:spPr/>
    </dgm:pt>
    <dgm:pt modelId="{EC541460-2295-4059-9773-0A7D6640C7C4}" type="pres">
      <dgm:prSet presAssocID="{78F1C990-2053-4893-A302-7F54F3DB2A37}" presName="Name13" presStyleLbl="parChTrans1D2" presStyleIdx="2" presStyleCnt="4"/>
      <dgm:spPr/>
    </dgm:pt>
    <dgm:pt modelId="{C984ED33-0AD7-46D2-92AC-AA974C347624}" type="pres">
      <dgm:prSet presAssocID="{661F8B8E-7B43-4303-92FA-67BDF965609C}" presName="childText" presStyleLbl="bgAcc1" presStyleIdx="2" presStyleCnt="4" custScaleX="142171" custScaleY="355406">
        <dgm:presLayoutVars>
          <dgm:bulletEnabled val="1"/>
        </dgm:presLayoutVars>
      </dgm:prSet>
      <dgm:spPr/>
    </dgm:pt>
    <dgm:pt modelId="{9E8ED842-C748-4C57-A54A-B9892BD75E8A}" type="pres">
      <dgm:prSet presAssocID="{0B98FFE1-254D-42C1-8A03-D7700500807F}" presName="root" presStyleCnt="0"/>
      <dgm:spPr/>
    </dgm:pt>
    <dgm:pt modelId="{414AD1F9-2206-41A7-8C87-6A6ED7F0AC5F}" type="pres">
      <dgm:prSet presAssocID="{0B98FFE1-254D-42C1-8A03-D7700500807F}" presName="rootComposite" presStyleCnt="0"/>
      <dgm:spPr/>
    </dgm:pt>
    <dgm:pt modelId="{303EF4E1-7C86-42B0-961A-4EA6116F4F50}" type="pres">
      <dgm:prSet presAssocID="{0B98FFE1-254D-42C1-8A03-D7700500807F}" presName="rootText" presStyleLbl="node1" presStyleIdx="3" presStyleCnt="4"/>
      <dgm:spPr/>
    </dgm:pt>
    <dgm:pt modelId="{AC486198-FAC0-4933-9E64-978A4379F23B}" type="pres">
      <dgm:prSet presAssocID="{0B98FFE1-254D-42C1-8A03-D7700500807F}" presName="rootConnector" presStyleLbl="node1" presStyleIdx="3" presStyleCnt="4"/>
      <dgm:spPr/>
    </dgm:pt>
    <dgm:pt modelId="{6874828D-E80B-42BA-A6B1-CAD7093F5598}" type="pres">
      <dgm:prSet presAssocID="{0B98FFE1-254D-42C1-8A03-D7700500807F}" presName="childShape" presStyleCnt="0"/>
      <dgm:spPr/>
    </dgm:pt>
    <dgm:pt modelId="{F87C1E7D-7301-446C-94FD-18E6F494BC29}" type="pres">
      <dgm:prSet presAssocID="{412D6CF7-86FD-4B5F-8ACD-56CBF3B10FC7}" presName="Name13" presStyleLbl="parChTrans1D2" presStyleIdx="3" presStyleCnt="4"/>
      <dgm:spPr/>
    </dgm:pt>
    <dgm:pt modelId="{77220B16-AFBD-4E35-9B1B-877A852C8C20}" type="pres">
      <dgm:prSet presAssocID="{69A638E4-F257-4662-AA17-AC930D9DAB0E}" presName="childText" presStyleLbl="bgAcc1" presStyleIdx="3" presStyleCnt="4" custScaleX="142171" custScaleY="355406">
        <dgm:presLayoutVars>
          <dgm:bulletEnabled val="1"/>
        </dgm:presLayoutVars>
      </dgm:prSet>
      <dgm:spPr/>
    </dgm:pt>
  </dgm:ptLst>
  <dgm:cxnLst>
    <dgm:cxn modelId="{63159C0D-44CE-4C8F-9332-2E01BB0C8A60}" srcId="{2292E4FF-83FA-4ADF-8EB0-D1EC2D926AAD}" destId="{E79AEA94-9584-40FF-B1AC-3C0A3BE3CD08}" srcOrd="1" destOrd="0" parTransId="{5049229B-AD05-487D-8A08-AE3BC58F4B55}" sibTransId="{73D4F827-8C77-4DE1-9A96-E05F90C76114}"/>
    <dgm:cxn modelId="{C0495912-E5EC-4CE9-A901-1B4A46B343CB}" type="presOf" srcId="{0B98FFE1-254D-42C1-8A03-D7700500807F}" destId="{AC486198-FAC0-4933-9E64-978A4379F23B}" srcOrd="1" destOrd="0" presId="urn:microsoft.com/office/officeart/2005/8/layout/hierarchy3"/>
    <dgm:cxn modelId="{2A128015-5C07-4D9B-9A2F-2C635F4630CE}" type="presOf" srcId="{964EB565-20D5-403E-807A-4B1439EDEBDF}" destId="{6912AAE7-4AC2-40CF-9FF9-DFD0C3F18B91}" srcOrd="0" destOrd="0" presId="urn:microsoft.com/office/officeart/2005/8/layout/hierarchy3"/>
    <dgm:cxn modelId="{B6FA2F1B-C76F-41A7-B59C-4F9EB76F8B2D}" type="presOf" srcId="{2319A2C2-D386-4021-A762-F76E79D91321}" destId="{5F94BF53-776C-4861-A8EA-92C6AE950796}" srcOrd="0" destOrd="0" presId="urn:microsoft.com/office/officeart/2005/8/layout/hierarchy3"/>
    <dgm:cxn modelId="{3674C31C-0208-4689-AA25-8C0BBA64CBB9}" srcId="{4937A089-E219-424E-B4B3-D5E8ABFD26E9}" destId="{6AB90805-49E1-4F52-8428-7D8109F4AB50}" srcOrd="0" destOrd="0" parTransId="{134DAE13-FA6E-4D64-9E80-4C6FE491EEAD}" sibTransId="{1E0421AE-750D-4830-B673-4524867A6853}"/>
    <dgm:cxn modelId="{64BCBE23-C0A1-46B4-B321-E7A3F9C236BA}" type="presOf" srcId="{78F1C990-2053-4893-A302-7F54F3DB2A37}" destId="{EC541460-2295-4059-9773-0A7D6640C7C4}" srcOrd="0" destOrd="0" presId="urn:microsoft.com/office/officeart/2005/8/layout/hierarchy3"/>
    <dgm:cxn modelId="{C38D1E2F-8D27-4FF0-A660-FEE292071302}" type="presOf" srcId="{2292E4FF-83FA-4ADF-8EB0-D1EC2D926AAD}" destId="{1AF0B662-BD39-4AEC-8241-1596D4EEFBAE}" srcOrd="0" destOrd="0" presId="urn:microsoft.com/office/officeart/2005/8/layout/hierarchy3"/>
    <dgm:cxn modelId="{AD1E9A31-4A67-4348-9408-8C66E7EC6CDD}" type="presOf" srcId="{0B98FFE1-254D-42C1-8A03-D7700500807F}" destId="{303EF4E1-7C86-42B0-961A-4EA6116F4F50}" srcOrd="0" destOrd="0" presId="urn:microsoft.com/office/officeart/2005/8/layout/hierarchy3"/>
    <dgm:cxn modelId="{649E3E32-E9AE-4908-A9C1-6EC9144C1DB9}" srcId="{E79AEA94-9584-40FF-B1AC-3C0A3BE3CD08}" destId="{2319A2C2-D386-4021-A762-F76E79D91321}" srcOrd="0" destOrd="0" parTransId="{21CEA9D2-4336-4A9E-B502-D909FCA17394}" sibTransId="{B9406663-7798-4BFF-85C6-945F66AD6A84}"/>
    <dgm:cxn modelId="{3E16943F-9BCB-401C-9230-2704F61591C7}" type="presOf" srcId="{6AB90805-49E1-4F52-8428-7D8109F4AB50}" destId="{6B02C7F3-A7DF-4CB9-948C-3AA78D6D4E75}" srcOrd="0" destOrd="0" presId="urn:microsoft.com/office/officeart/2005/8/layout/hierarchy3"/>
    <dgm:cxn modelId="{EE8CA93F-FB45-4E3B-A352-122120466B01}" type="presOf" srcId="{964EB565-20D5-403E-807A-4B1439EDEBDF}" destId="{8B12FFB0-2DD0-4E0A-98FC-27D97EE40AAF}" srcOrd="1" destOrd="0" presId="urn:microsoft.com/office/officeart/2005/8/layout/hierarchy3"/>
    <dgm:cxn modelId="{BBD1425D-9FA8-4273-BA9A-8EF11463366E}" srcId="{2292E4FF-83FA-4ADF-8EB0-D1EC2D926AAD}" destId="{0B98FFE1-254D-42C1-8A03-D7700500807F}" srcOrd="3" destOrd="0" parTransId="{019664B8-3FCB-4206-901A-FF10F91E3341}" sibTransId="{1B0AC861-61CD-4360-AEA5-5099266D9E9A}"/>
    <dgm:cxn modelId="{7F69FE61-5FC7-4D7A-8A79-AEF68C6A2178}" srcId="{0B98FFE1-254D-42C1-8A03-D7700500807F}" destId="{69A638E4-F257-4662-AA17-AC930D9DAB0E}" srcOrd="0" destOrd="0" parTransId="{412D6CF7-86FD-4B5F-8ACD-56CBF3B10FC7}" sibTransId="{09C7EDFF-C2BF-498A-9AE0-B0E8868F8983}"/>
    <dgm:cxn modelId="{B08BE362-4D16-42CE-9594-BD5162F9CF63}" type="presOf" srcId="{E79AEA94-9584-40FF-B1AC-3C0A3BE3CD08}" destId="{66333EC2-38F2-4480-952C-8A45B1281D3F}" srcOrd="1" destOrd="0" presId="urn:microsoft.com/office/officeart/2005/8/layout/hierarchy3"/>
    <dgm:cxn modelId="{CDA0194C-CB15-4F8A-B9E8-50D677B871EB}" srcId="{964EB565-20D5-403E-807A-4B1439EDEBDF}" destId="{661F8B8E-7B43-4303-92FA-67BDF965609C}" srcOrd="0" destOrd="0" parTransId="{78F1C990-2053-4893-A302-7F54F3DB2A37}" sibTransId="{BC50E631-73BC-49DE-9204-510F11B490C3}"/>
    <dgm:cxn modelId="{5789346E-8084-442D-AA37-A17E8A214C2A}" type="presOf" srcId="{661F8B8E-7B43-4303-92FA-67BDF965609C}" destId="{C984ED33-0AD7-46D2-92AC-AA974C347624}" srcOrd="0" destOrd="0" presId="urn:microsoft.com/office/officeart/2005/8/layout/hierarchy3"/>
    <dgm:cxn modelId="{5740F490-93D2-4D89-A436-859EF06EFF57}" type="presOf" srcId="{4937A089-E219-424E-B4B3-D5E8ABFD26E9}" destId="{F0895E68-6B98-4966-9D93-A33F268918AB}" srcOrd="0" destOrd="0" presId="urn:microsoft.com/office/officeart/2005/8/layout/hierarchy3"/>
    <dgm:cxn modelId="{4898A491-4A95-476C-BF9D-CBBC158E16CB}" type="presOf" srcId="{E79AEA94-9584-40FF-B1AC-3C0A3BE3CD08}" destId="{8123FAF4-5453-4075-AB21-8C57F3EA1E86}" srcOrd="0" destOrd="0" presId="urn:microsoft.com/office/officeart/2005/8/layout/hierarchy3"/>
    <dgm:cxn modelId="{F14C9C96-C8C6-4D6E-B8F4-F21E641F6AD8}" type="presOf" srcId="{134DAE13-FA6E-4D64-9E80-4C6FE491EEAD}" destId="{F14D6B07-2A91-4E04-8D71-9C4FB7F1713E}" srcOrd="0" destOrd="0" presId="urn:microsoft.com/office/officeart/2005/8/layout/hierarchy3"/>
    <dgm:cxn modelId="{25E579A4-9885-491F-9253-248036B0F6F0}" type="presOf" srcId="{4937A089-E219-424E-B4B3-D5E8ABFD26E9}" destId="{E04B71D2-34AA-4AE7-9D81-F6AFC1CCBB55}" srcOrd="1" destOrd="0" presId="urn:microsoft.com/office/officeart/2005/8/layout/hierarchy3"/>
    <dgm:cxn modelId="{CA6D5DAC-C97A-44FC-9D74-4F3F8468CAB8}" srcId="{2292E4FF-83FA-4ADF-8EB0-D1EC2D926AAD}" destId="{964EB565-20D5-403E-807A-4B1439EDEBDF}" srcOrd="2" destOrd="0" parTransId="{49FA982C-73EB-421D-8882-E85F7224E363}" sibTransId="{F81DFCC8-B939-4552-B03A-6DC6D14C6136}"/>
    <dgm:cxn modelId="{3A594DB9-504A-458D-B5B1-E52E8B1D27DA}" srcId="{2292E4FF-83FA-4ADF-8EB0-D1EC2D926AAD}" destId="{4937A089-E219-424E-B4B3-D5E8ABFD26E9}" srcOrd="0" destOrd="0" parTransId="{96F2D028-734D-463F-A182-4F8668F86827}" sibTransId="{57429D42-702F-461B-A64B-2247B2D8C0AD}"/>
    <dgm:cxn modelId="{452D79CF-A121-43BD-8B90-957821DA7B60}" type="presOf" srcId="{21CEA9D2-4336-4A9E-B502-D909FCA17394}" destId="{FB827121-3E71-4B7A-9446-5B0D7300BA53}" srcOrd="0" destOrd="0" presId="urn:microsoft.com/office/officeart/2005/8/layout/hierarchy3"/>
    <dgm:cxn modelId="{5C9F4EF7-2675-49B9-8039-FED669ACF9D5}" type="presOf" srcId="{412D6CF7-86FD-4B5F-8ACD-56CBF3B10FC7}" destId="{F87C1E7D-7301-446C-94FD-18E6F494BC29}" srcOrd="0" destOrd="0" presId="urn:microsoft.com/office/officeart/2005/8/layout/hierarchy3"/>
    <dgm:cxn modelId="{B390F0FD-2670-4162-8BBB-9A05F72382AB}" type="presOf" srcId="{69A638E4-F257-4662-AA17-AC930D9DAB0E}" destId="{77220B16-AFBD-4E35-9B1B-877A852C8C20}" srcOrd="0" destOrd="0" presId="urn:microsoft.com/office/officeart/2005/8/layout/hierarchy3"/>
    <dgm:cxn modelId="{A04E7E83-2BA7-4E90-908B-9B62A2BD5743}" type="presParOf" srcId="{1AF0B662-BD39-4AEC-8241-1596D4EEFBAE}" destId="{6539F00D-0546-48DC-BA22-F5522DA0FD6A}" srcOrd="0" destOrd="0" presId="urn:microsoft.com/office/officeart/2005/8/layout/hierarchy3"/>
    <dgm:cxn modelId="{1725CC75-408C-46B9-9573-038829263E87}" type="presParOf" srcId="{6539F00D-0546-48DC-BA22-F5522DA0FD6A}" destId="{DA7C0FA2-C083-4B42-8E7F-764C6AE3D0C7}" srcOrd="0" destOrd="0" presId="urn:microsoft.com/office/officeart/2005/8/layout/hierarchy3"/>
    <dgm:cxn modelId="{47A9F8EA-2B03-4B54-8A1F-51B18D7B33D6}" type="presParOf" srcId="{DA7C0FA2-C083-4B42-8E7F-764C6AE3D0C7}" destId="{F0895E68-6B98-4966-9D93-A33F268918AB}" srcOrd="0" destOrd="0" presId="urn:microsoft.com/office/officeart/2005/8/layout/hierarchy3"/>
    <dgm:cxn modelId="{1E28CCAB-D119-466D-B888-8A66B4EB8AC9}" type="presParOf" srcId="{DA7C0FA2-C083-4B42-8E7F-764C6AE3D0C7}" destId="{E04B71D2-34AA-4AE7-9D81-F6AFC1CCBB55}" srcOrd="1" destOrd="0" presId="urn:microsoft.com/office/officeart/2005/8/layout/hierarchy3"/>
    <dgm:cxn modelId="{F9C6CBE5-B713-4920-AEF1-2A3AC871473A}" type="presParOf" srcId="{6539F00D-0546-48DC-BA22-F5522DA0FD6A}" destId="{E38C0C3E-C038-46E2-92B5-6CF1B9A5B725}" srcOrd="1" destOrd="0" presId="urn:microsoft.com/office/officeart/2005/8/layout/hierarchy3"/>
    <dgm:cxn modelId="{DD566645-69DD-4EBC-A2D2-A53E81415A9D}" type="presParOf" srcId="{E38C0C3E-C038-46E2-92B5-6CF1B9A5B725}" destId="{F14D6B07-2A91-4E04-8D71-9C4FB7F1713E}" srcOrd="0" destOrd="0" presId="urn:microsoft.com/office/officeart/2005/8/layout/hierarchy3"/>
    <dgm:cxn modelId="{50C04801-C148-4072-AE40-03EFB7DCADFD}" type="presParOf" srcId="{E38C0C3E-C038-46E2-92B5-6CF1B9A5B725}" destId="{6B02C7F3-A7DF-4CB9-948C-3AA78D6D4E75}" srcOrd="1" destOrd="0" presId="urn:microsoft.com/office/officeart/2005/8/layout/hierarchy3"/>
    <dgm:cxn modelId="{FBF4ADBA-18E1-4632-B711-AC60BDCDE5D9}" type="presParOf" srcId="{1AF0B662-BD39-4AEC-8241-1596D4EEFBAE}" destId="{DF8BA82F-6672-41EE-8B4E-F10E48A01711}" srcOrd="1" destOrd="0" presId="urn:microsoft.com/office/officeart/2005/8/layout/hierarchy3"/>
    <dgm:cxn modelId="{FECAAF9E-FDEA-4242-A74B-EEC92D5A8161}" type="presParOf" srcId="{DF8BA82F-6672-41EE-8B4E-F10E48A01711}" destId="{0AA72553-9680-47D8-9B7A-89FB095D0AD5}" srcOrd="0" destOrd="0" presId="urn:microsoft.com/office/officeart/2005/8/layout/hierarchy3"/>
    <dgm:cxn modelId="{9D5D51EC-C6FD-456D-96E2-4B594DF19DCC}" type="presParOf" srcId="{0AA72553-9680-47D8-9B7A-89FB095D0AD5}" destId="{8123FAF4-5453-4075-AB21-8C57F3EA1E86}" srcOrd="0" destOrd="0" presId="urn:microsoft.com/office/officeart/2005/8/layout/hierarchy3"/>
    <dgm:cxn modelId="{935D5A05-297E-4D07-90F0-F9F22161A0AE}" type="presParOf" srcId="{0AA72553-9680-47D8-9B7A-89FB095D0AD5}" destId="{66333EC2-38F2-4480-952C-8A45B1281D3F}" srcOrd="1" destOrd="0" presId="urn:microsoft.com/office/officeart/2005/8/layout/hierarchy3"/>
    <dgm:cxn modelId="{C99BCF37-421B-4F29-BA15-44A796B158D0}" type="presParOf" srcId="{DF8BA82F-6672-41EE-8B4E-F10E48A01711}" destId="{D603A32E-F066-4A4C-82DE-A09497BFC187}" srcOrd="1" destOrd="0" presId="urn:microsoft.com/office/officeart/2005/8/layout/hierarchy3"/>
    <dgm:cxn modelId="{F9B4CE31-097E-4F77-8332-52BA4DEE8D8B}" type="presParOf" srcId="{D603A32E-F066-4A4C-82DE-A09497BFC187}" destId="{FB827121-3E71-4B7A-9446-5B0D7300BA53}" srcOrd="0" destOrd="0" presId="urn:microsoft.com/office/officeart/2005/8/layout/hierarchy3"/>
    <dgm:cxn modelId="{1721DB38-E0C6-4F06-92CE-E24154653E8F}" type="presParOf" srcId="{D603A32E-F066-4A4C-82DE-A09497BFC187}" destId="{5F94BF53-776C-4861-A8EA-92C6AE950796}" srcOrd="1" destOrd="0" presId="urn:microsoft.com/office/officeart/2005/8/layout/hierarchy3"/>
    <dgm:cxn modelId="{E460EBAB-7BF4-4C69-8F09-C20A4B9E5AE4}" type="presParOf" srcId="{1AF0B662-BD39-4AEC-8241-1596D4EEFBAE}" destId="{D6DAF1FF-84AF-4E44-9CAA-BFF8675C69F3}" srcOrd="2" destOrd="0" presId="urn:microsoft.com/office/officeart/2005/8/layout/hierarchy3"/>
    <dgm:cxn modelId="{416C6C89-0C4D-4E39-AE9F-C15D9F119A1F}" type="presParOf" srcId="{D6DAF1FF-84AF-4E44-9CAA-BFF8675C69F3}" destId="{92AA3974-C3BD-4A8D-8449-3832429E6021}" srcOrd="0" destOrd="0" presId="urn:microsoft.com/office/officeart/2005/8/layout/hierarchy3"/>
    <dgm:cxn modelId="{350A8D90-3528-46D9-B155-3AA9D65D0AD0}" type="presParOf" srcId="{92AA3974-C3BD-4A8D-8449-3832429E6021}" destId="{6912AAE7-4AC2-40CF-9FF9-DFD0C3F18B91}" srcOrd="0" destOrd="0" presId="urn:microsoft.com/office/officeart/2005/8/layout/hierarchy3"/>
    <dgm:cxn modelId="{9CF775D0-696D-4D2B-BE72-46958BCC2A4D}" type="presParOf" srcId="{92AA3974-C3BD-4A8D-8449-3832429E6021}" destId="{8B12FFB0-2DD0-4E0A-98FC-27D97EE40AAF}" srcOrd="1" destOrd="0" presId="urn:microsoft.com/office/officeart/2005/8/layout/hierarchy3"/>
    <dgm:cxn modelId="{5E970E60-A92C-4605-B5F1-27E0735DFBC6}" type="presParOf" srcId="{D6DAF1FF-84AF-4E44-9CAA-BFF8675C69F3}" destId="{725E43D8-F26F-4069-B935-6D2E821CD47B}" srcOrd="1" destOrd="0" presId="urn:microsoft.com/office/officeart/2005/8/layout/hierarchy3"/>
    <dgm:cxn modelId="{9E40C482-2442-4340-8CBC-6C11AD9D01B6}" type="presParOf" srcId="{725E43D8-F26F-4069-B935-6D2E821CD47B}" destId="{EC541460-2295-4059-9773-0A7D6640C7C4}" srcOrd="0" destOrd="0" presId="urn:microsoft.com/office/officeart/2005/8/layout/hierarchy3"/>
    <dgm:cxn modelId="{01A3D54B-D565-47FD-8C94-6B76AF1D412D}" type="presParOf" srcId="{725E43D8-F26F-4069-B935-6D2E821CD47B}" destId="{C984ED33-0AD7-46D2-92AC-AA974C347624}" srcOrd="1" destOrd="0" presId="urn:microsoft.com/office/officeart/2005/8/layout/hierarchy3"/>
    <dgm:cxn modelId="{6DBF5208-CE02-4878-BAC7-8CE4FC2BD76C}" type="presParOf" srcId="{1AF0B662-BD39-4AEC-8241-1596D4EEFBAE}" destId="{9E8ED842-C748-4C57-A54A-B9892BD75E8A}" srcOrd="3" destOrd="0" presId="urn:microsoft.com/office/officeart/2005/8/layout/hierarchy3"/>
    <dgm:cxn modelId="{09C8058A-3C3C-4B47-A6AE-B72510ECB298}" type="presParOf" srcId="{9E8ED842-C748-4C57-A54A-B9892BD75E8A}" destId="{414AD1F9-2206-41A7-8C87-6A6ED7F0AC5F}" srcOrd="0" destOrd="0" presId="urn:microsoft.com/office/officeart/2005/8/layout/hierarchy3"/>
    <dgm:cxn modelId="{1EBBEEBE-3E77-49FA-8699-D16C728BE98B}" type="presParOf" srcId="{414AD1F9-2206-41A7-8C87-6A6ED7F0AC5F}" destId="{303EF4E1-7C86-42B0-961A-4EA6116F4F50}" srcOrd="0" destOrd="0" presId="urn:microsoft.com/office/officeart/2005/8/layout/hierarchy3"/>
    <dgm:cxn modelId="{99BCECBC-3C1C-4C82-BA9A-09BBCDCC8503}" type="presParOf" srcId="{414AD1F9-2206-41A7-8C87-6A6ED7F0AC5F}" destId="{AC486198-FAC0-4933-9E64-978A4379F23B}" srcOrd="1" destOrd="0" presId="urn:microsoft.com/office/officeart/2005/8/layout/hierarchy3"/>
    <dgm:cxn modelId="{02834304-F2DF-418A-981E-C5CE3CD7D825}" type="presParOf" srcId="{9E8ED842-C748-4C57-A54A-B9892BD75E8A}" destId="{6874828D-E80B-42BA-A6B1-CAD7093F5598}" srcOrd="1" destOrd="0" presId="urn:microsoft.com/office/officeart/2005/8/layout/hierarchy3"/>
    <dgm:cxn modelId="{D6F81055-F0D5-4ADF-B006-A9C8C4417C97}" type="presParOf" srcId="{6874828D-E80B-42BA-A6B1-CAD7093F5598}" destId="{F87C1E7D-7301-446C-94FD-18E6F494BC29}" srcOrd="0" destOrd="0" presId="urn:microsoft.com/office/officeart/2005/8/layout/hierarchy3"/>
    <dgm:cxn modelId="{B38A174E-F064-4066-BB91-841898B7A2EC}" type="presParOf" srcId="{6874828D-E80B-42BA-A6B1-CAD7093F5598}" destId="{77220B16-AFBD-4E35-9B1B-877A852C8C20}"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9661B3-F71B-4C1E-8E70-86FB7A5377B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pPr rtl="1"/>
          <a:endParaRPr lang="ar-SA"/>
        </a:p>
      </dgm:t>
    </dgm:pt>
    <dgm:pt modelId="{F424C334-2041-4964-9AA8-45291BA9DC87}">
      <dgm:prSet/>
      <dgm:spPr/>
      <dgm:t>
        <a:bodyPr/>
        <a:lstStyle/>
        <a:p>
          <a:pPr rtl="1"/>
          <a:r>
            <a:rPr lang="ar-SA" dirty="0"/>
            <a:t>الاحتيال عبر البريد الإلكتروني والإنترنت.</a:t>
          </a:r>
        </a:p>
      </dgm:t>
    </dgm:pt>
    <dgm:pt modelId="{6E05057D-0DC0-429F-82E3-53F565476D63}" type="parTrans" cxnId="{F40E7812-5438-444E-BF2B-E06C68E63B60}">
      <dgm:prSet/>
      <dgm:spPr/>
      <dgm:t>
        <a:bodyPr/>
        <a:lstStyle/>
        <a:p>
          <a:pPr rtl="1"/>
          <a:endParaRPr lang="ar-SA"/>
        </a:p>
      </dgm:t>
    </dgm:pt>
    <dgm:pt modelId="{41891465-D34C-41D6-8EB9-19373BFA4C6D}" type="sibTrans" cxnId="{F40E7812-5438-444E-BF2B-E06C68E63B60}">
      <dgm:prSet/>
      <dgm:spPr/>
      <dgm:t>
        <a:bodyPr/>
        <a:lstStyle/>
        <a:p>
          <a:pPr rtl="1"/>
          <a:endParaRPr lang="ar-SA"/>
        </a:p>
      </dgm:t>
    </dgm:pt>
    <dgm:pt modelId="{CADA5609-1D0B-4EAE-9CAB-F15C7E857AA6}">
      <dgm:prSet/>
      <dgm:spPr/>
      <dgm:t>
        <a:bodyPr/>
        <a:lstStyle/>
        <a:p>
          <a:pPr rtl="1"/>
          <a:r>
            <a:rPr lang="ar-SA" dirty="0"/>
            <a:t>احتيال الهوية (حيث يتم سرقة المعلومات الشخصية واستخدامها). </a:t>
          </a:r>
        </a:p>
      </dgm:t>
    </dgm:pt>
    <dgm:pt modelId="{1A7CED03-E8EF-4D1D-99ED-39A4A28EC8DA}" type="parTrans" cxnId="{66C8A9B1-8947-43A6-B340-57695B0D5B96}">
      <dgm:prSet/>
      <dgm:spPr/>
      <dgm:t>
        <a:bodyPr/>
        <a:lstStyle/>
        <a:p>
          <a:pPr rtl="1"/>
          <a:endParaRPr lang="ar-SA"/>
        </a:p>
      </dgm:t>
    </dgm:pt>
    <dgm:pt modelId="{87B093D2-5598-4D5C-ABA5-D7C4E4282927}" type="sibTrans" cxnId="{66C8A9B1-8947-43A6-B340-57695B0D5B96}">
      <dgm:prSet/>
      <dgm:spPr/>
      <dgm:t>
        <a:bodyPr/>
        <a:lstStyle/>
        <a:p>
          <a:pPr rtl="1"/>
          <a:endParaRPr lang="ar-SA"/>
        </a:p>
      </dgm:t>
    </dgm:pt>
    <dgm:pt modelId="{D7206D18-C501-4E0A-BBDA-E5F50D859D67}">
      <dgm:prSet/>
      <dgm:spPr/>
      <dgm:t>
        <a:bodyPr/>
        <a:lstStyle/>
        <a:p>
          <a:pPr rtl="1"/>
          <a:r>
            <a:rPr lang="ar-SA"/>
            <a:t>سرقة وبيع بيانات الشركة.</a:t>
          </a:r>
        </a:p>
      </dgm:t>
    </dgm:pt>
    <dgm:pt modelId="{CC5F28DD-0944-4534-85B9-423158F65C72}" type="parTrans" cxnId="{22131E14-5455-4EF0-8F5E-E6966F94D241}">
      <dgm:prSet/>
      <dgm:spPr/>
      <dgm:t>
        <a:bodyPr/>
        <a:lstStyle/>
        <a:p>
          <a:pPr rtl="1"/>
          <a:endParaRPr lang="ar-SA"/>
        </a:p>
      </dgm:t>
    </dgm:pt>
    <dgm:pt modelId="{AEA016DD-26FD-4F73-ABB3-34392896E557}" type="sibTrans" cxnId="{22131E14-5455-4EF0-8F5E-E6966F94D241}">
      <dgm:prSet/>
      <dgm:spPr/>
      <dgm:t>
        <a:bodyPr/>
        <a:lstStyle/>
        <a:p>
          <a:pPr rtl="1"/>
          <a:endParaRPr lang="ar-SA"/>
        </a:p>
      </dgm:t>
    </dgm:pt>
    <dgm:pt modelId="{681EF7FB-C4AD-4FAA-B165-4AD0762AFCA2}">
      <dgm:prSet/>
      <dgm:spPr/>
      <dgm:t>
        <a:bodyPr/>
        <a:lstStyle/>
        <a:p>
          <a:pPr rtl="1"/>
          <a:r>
            <a:rPr lang="ar-SA"/>
            <a:t>الابتزاز الإلكتروني (طلب المال لمنع هجوم مهدد). </a:t>
          </a:r>
        </a:p>
      </dgm:t>
    </dgm:pt>
    <dgm:pt modelId="{EA2AFF43-240D-4B9E-80C9-5736FC7BA21E}" type="parTrans" cxnId="{3CFB0DB2-9220-447F-A73C-40321653E66C}">
      <dgm:prSet/>
      <dgm:spPr/>
      <dgm:t>
        <a:bodyPr/>
        <a:lstStyle/>
        <a:p>
          <a:pPr rtl="1"/>
          <a:endParaRPr lang="ar-SA"/>
        </a:p>
      </dgm:t>
    </dgm:pt>
    <dgm:pt modelId="{8E6BB951-C3E9-46B3-BA93-2F40D6ECA83C}" type="sibTrans" cxnId="{3CFB0DB2-9220-447F-A73C-40321653E66C}">
      <dgm:prSet/>
      <dgm:spPr/>
      <dgm:t>
        <a:bodyPr/>
        <a:lstStyle/>
        <a:p>
          <a:pPr rtl="1"/>
          <a:endParaRPr lang="ar-SA"/>
        </a:p>
      </dgm:t>
    </dgm:pt>
    <dgm:pt modelId="{E335774B-96F0-4BD1-94D8-D62EB2723A0A}">
      <dgm:prSet/>
      <dgm:spPr/>
      <dgm:t>
        <a:bodyPr/>
        <a:lstStyle/>
        <a:p>
          <a:pPr rtl="1"/>
          <a:r>
            <a:rPr lang="ar-SA"/>
            <a:t>هجمات برامج الفدية (نوع من الابتزاز عبر الإنترنت).</a:t>
          </a:r>
        </a:p>
      </dgm:t>
    </dgm:pt>
    <dgm:pt modelId="{5E296FFC-401B-456F-8728-ED91A7A5C9C0}" type="parTrans" cxnId="{AB4690D4-24E4-42A0-9D94-E6B42CA433C0}">
      <dgm:prSet/>
      <dgm:spPr/>
      <dgm:t>
        <a:bodyPr/>
        <a:lstStyle/>
        <a:p>
          <a:pPr rtl="1"/>
          <a:endParaRPr lang="ar-SA"/>
        </a:p>
      </dgm:t>
    </dgm:pt>
    <dgm:pt modelId="{3BF78221-FF5C-47A3-82D6-D2C250EA4576}" type="sibTrans" cxnId="{AB4690D4-24E4-42A0-9D94-E6B42CA433C0}">
      <dgm:prSet/>
      <dgm:spPr/>
      <dgm:t>
        <a:bodyPr/>
        <a:lstStyle/>
        <a:p>
          <a:pPr rtl="1"/>
          <a:endParaRPr lang="ar-SA"/>
        </a:p>
      </dgm:t>
    </dgm:pt>
    <dgm:pt modelId="{142BEBEC-E651-4D1F-87A7-380257D1916D}">
      <dgm:prSet/>
      <dgm:spPr/>
      <dgm:t>
        <a:bodyPr/>
        <a:lstStyle/>
        <a:p>
          <a:pPr rtl="1"/>
          <a:r>
            <a:rPr lang="ar-SA" dirty="0"/>
            <a:t>سرقة البيانات المالية أو بيانات الدفع بالبطاقة.</a:t>
          </a:r>
        </a:p>
      </dgm:t>
    </dgm:pt>
    <dgm:pt modelId="{0F391799-E89B-4A89-897F-C5F4BAC5C7DC}" type="parTrans" cxnId="{3AC6A02F-2FC1-402C-8F18-A89FE2A0D366}">
      <dgm:prSet/>
      <dgm:spPr/>
      <dgm:t>
        <a:bodyPr/>
        <a:lstStyle/>
        <a:p>
          <a:pPr rtl="1"/>
          <a:endParaRPr lang="ar-SA"/>
        </a:p>
      </dgm:t>
    </dgm:pt>
    <dgm:pt modelId="{F99AE814-4C05-4143-AAE2-1264BAF91C77}" type="sibTrans" cxnId="{3AC6A02F-2FC1-402C-8F18-A89FE2A0D366}">
      <dgm:prSet/>
      <dgm:spPr/>
      <dgm:t>
        <a:bodyPr/>
        <a:lstStyle/>
        <a:p>
          <a:pPr rtl="1"/>
          <a:endParaRPr lang="ar-SA"/>
        </a:p>
      </dgm:t>
    </dgm:pt>
    <dgm:pt modelId="{D729891C-12CB-4A62-8F3C-B6534D0D9F97}">
      <dgm:prSet/>
      <dgm:spPr/>
      <dgm:t>
        <a:bodyPr/>
        <a:lstStyle/>
        <a:p>
          <a:pPr rtl="1"/>
          <a:r>
            <a:rPr lang="en-US"/>
            <a:t>Cryptojacking  )</a:t>
          </a:r>
          <a:r>
            <a:rPr lang="ar-SA"/>
            <a:t> )حيث يقوم المتسللون بتعدين العملات المشفرة باستخدام موارد لا يمتلكونها). </a:t>
          </a:r>
        </a:p>
      </dgm:t>
    </dgm:pt>
    <dgm:pt modelId="{D62A88CD-6D28-4096-94CF-A42551912452}" type="parTrans" cxnId="{32C48871-1647-42BA-A3F9-A1DDC1A8AE87}">
      <dgm:prSet/>
      <dgm:spPr/>
      <dgm:t>
        <a:bodyPr/>
        <a:lstStyle/>
        <a:p>
          <a:pPr rtl="1"/>
          <a:endParaRPr lang="ar-SA"/>
        </a:p>
      </dgm:t>
    </dgm:pt>
    <dgm:pt modelId="{C3468ED9-C80B-4837-AB75-C73F612BD6B4}" type="sibTrans" cxnId="{32C48871-1647-42BA-A3F9-A1DDC1A8AE87}">
      <dgm:prSet/>
      <dgm:spPr/>
      <dgm:t>
        <a:bodyPr/>
        <a:lstStyle/>
        <a:p>
          <a:pPr rtl="1"/>
          <a:endParaRPr lang="ar-SA"/>
        </a:p>
      </dgm:t>
    </dgm:pt>
    <dgm:pt modelId="{8C5D715A-EF30-4928-BDDA-812671C2E55C}">
      <dgm:prSet/>
      <dgm:spPr/>
      <dgm:t>
        <a:bodyPr/>
        <a:lstStyle/>
        <a:p>
          <a:pPr rtl="1"/>
          <a:r>
            <a:rPr lang="ar-SA"/>
            <a:t>التجسس الإلكتروني (حيث يصل المتسللون إلى البيانات الحكومية أو بيانات الشركة).</a:t>
          </a:r>
        </a:p>
      </dgm:t>
    </dgm:pt>
    <dgm:pt modelId="{914CB375-028E-49CE-B08E-86A996AF51E7}" type="parTrans" cxnId="{2A819E3C-5056-4C75-8E1A-4AEA7A4D8E70}">
      <dgm:prSet/>
      <dgm:spPr/>
      <dgm:t>
        <a:bodyPr/>
        <a:lstStyle/>
        <a:p>
          <a:pPr rtl="1"/>
          <a:endParaRPr lang="ar-SA"/>
        </a:p>
      </dgm:t>
    </dgm:pt>
    <dgm:pt modelId="{53927D36-2AE5-4FB8-99ED-527C8751FE9A}" type="sibTrans" cxnId="{2A819E3C-5056-4C75-8E1A-4AEA7A4D8E70}">
      <dgm:prSet/>
      <dgm:spPr/>
      <dgm:t>
        <a:bodyPr/>
        <a:lstStyle/>
        <a:p>
          <a:pPr rtl="1"/>
          <a:endParaRPr lang="ar-SA"/>
        </a:p>
      </dgm:t>
    </dgm:pt>
    <dgm:pt modelId="{53897D54-519E-4075-8FB4-3BDC3FF80763}" type="pres">
      <dgm:prSet presAssocID="{129661B3-F71B-4C1E-8E70-86FB7A5377BB}" presName="diagram" presStyleCnt="0">
        <dgm:presLayoutVars>
          <dgm:dir val="rev"/>
          <dgm:resizeHandles val="exact"/>
        </dgm:presLayoutVars>
      </dgm:prSet>
      <dgm:spPr/>
    </dgm:pt>
    <dgm:pt modelId="{F6191625-7EA0-409D-B23F-5F65A0F0B316}" type="pres">
      <dgm:prSet presAssocID="{F424C334-2041-4964-9AA8-45291BA9DC87}" presName="node" presStyleLbl="node1" presStyleIdx="0" presStyleCnt="8">
        <dgm:presLayoutVars>
          <dgm:bulletEnabled val="1"/>
        </dgm:presLayoutVars>
      </dgm:prSet>
      <dgm:spPr/>
    </dgm:pt>
    <dgm:pt modelId="{AD82E543-6CF7-49CB-970D-D4F787AD7A20}" type="pres">
      <dgm:prSet presAssocID="{41891465-D34C-41D6-8EB9-19373BFA4C6D}" presName="sibTrans" presStyleCnt="0"/>
      <dgm:spPr/>
    </dgm:pt>
    <dgm:pt modelId="{4CD5736B-BF98-4431-937A-E64D8C3D91CC}" type="pres">
      <dgm:prSet presAssocID="{CADA5609-1D0B-4EAE-9CAB-F15C7E857AA6}" presName="node" presStyleLbl="node1" presStyleIdx="1" presStyleCnt="8">
        <dgm:presLayoutVars>
          <dgm:bulletEnabled val="1"/>
        </dgm:presLayoutVars>
      </dgm:prSet>
      <dgm:spPr/>
    </dgm:pt>
    <dgm:pt modelId="{B83F0788-D0A4-4C00-9FE3-5AF032238853}" type="pres">
      <dgm:prSet presAssocID="{87B093D2-5598-4D5C-ABA5-D7C4E4282927}" presName="sibTrans" presStyleCnt="0"/>
      <dgm:spPr/>
    </dgm:pt>
    <dgm:pt modelId="{7F89E52E-FC72-4531-9A7D-E729D563972A}" type="pres">
      <dgm:prSet presAssocID="{D7206D18-C501-4E0A-BBDA-E5F50D859D67}" presName="node" presStyleLbl="node1" presStyleIdx="2" presStyleCnt="8">
        <dgm:presLayoutVars>
          <dgm:bulletEnabled val="1"/>
        </dgm:presLayoutVars>
      </dgm:prSet>
      <dgm:spPr/>
    </dgm:pt>
    <dgm:pt modelId="{19B5B6C8-4F00-4858-983C-1771D10D4C72}" type="pres">
      <dgm:prSet presAssocID="{AEA016DD-26FD-4F73-ABB3-34392896E557}" presName="sibTrans" presStyleCnt="0"/>
      <dgm:spPr/>
    </dgm:pt>
    <dgm:pt modelId="{E19194DE-D335-4625-99CB-F9F07AA2A058}" type="pres">
      <dgm:prSet presAssocID="{681EF7FB-C4AD-4FAA-B165-4AD0762AFCA2}" presName="node" presStyleLbl="node1" presStyleIdx="3" presStyleCnt="8">
        <dgm:presLayoutVars>
          <dgm:bulletEnabled val="1"/>
        </dgm:presLayoutVars>
      </dgm:prSet>
      <dgm:spPr/>
    </dgm:pt>
    <dgm:pt modelId="{CD2630D7-9F10-4725-8E3C-7991C2A1FB8F}" type="pres">
      <dgm:prSet presAssocID="{8E6BB951-C3E9-46B3-BA93-2F40D6ECA83C}" presName="sibTrans" presStyleCnt="0"/>
      <dgm:spPr/>
    </dgm:pt>
    <dgm:pt modelId="{B0E0EC93-5888-4031-97FC-3264AC86FAC4}" type="pres">
      <dgm:prSet presAssocID="{E335774B-96F0-4BD1-94D8-D62EB2723A0A}" presName="node" presStyleLbl="node1" presStyleIdx="4" presStyleCnt="8">
        <dgm:presLayoutVars>
          <dgm:bulletEnabled val="1"/>
        </dgm:presLayoutVars>
      </dgm:prSet>
      <dgm:spPr/>
    </dgm:pt>
    <dgm:pt modelId="{4C0DC5F1-3535-49FB-8848-26B6460AD9F8}" type="pres">
      <dgm:prSet presAssocID="{3BF78221-FF5C-47A3-82D6-D2C250EA4576}" presName="sibTrans" presStyleCnt="0"/>
      <dgm:spPr/>
    </dgm:pt>
    <dgm:pt modelId="{D0D88117-A98A-4B6B-8B4F-7A4CD2DCC95B}" type="pres">
      <dgm:prSet presAssocID="{142BEBEC-E651-4D1F-87A7-380257D1916D}" presName="node" presStyleLbl="node1" presStyleIdx="5" presStyleCnt="8">
        <dgm:presLayoutVars>
          <dgm:bulletEnabled val="1"/>
        </dgm:presLayoutVars>
      </dgm:prSet>
      <dgm:spPr/>
    </dgm:pt>
    <dgm:pt modelId="{A911660F-A48A-451A-900C-14E7064A03A9}" type="pres">
      <dgm:prSet presAssocID="{F99AE814-4C05-4143-AAE2-1264BAF91C77}" presName="sibTrans" presStyleCnt="0"/>
      <dgm:spPr/>
    </dgm:pt>
    <dgm:pt modelId="{2CEE5680-7963-4AFE-A1BA-53933FBC1EE2}" type="pres">
      <dgm:prSet presAssocID="{D729891C-12CB-4A62-8F3C-B6534D0D9F97}" presName="node" presStyleLbl="node1" presStyleIdx="6" presStyleCnt="8">
        <dgm:presLayoutVars>
          <dgm:bulletEnabled val="1"/>
        </dgm:presLayoutVars>
      </dgm:prSet>
      <dgm:spPr/>
    </dgm:pt>
    <dgm:pt modelId="{ABFCDE30-7596-43B9-A58C-E14658414FB8}" type="pres">
      <dgm:prSet presAssocID="{C3468ED9-C80B-4837-AB75-C73F612BD6B4}" presName="sibTrans" presStyleCnt="0"/>
      <dgm:spPr/>
    </dgm:pt>
    <dgm:pt modelId="{C1AEBFDD-F31C-4095-A31F-F1B380DE1AA0}" type="pres">
      <dgm:prSet presAssocID="{8C5D715A-EF30-4928-BDDA-812671C2E55C}" presName="node" presStyleLbl="node1" presStyleIdx="7" presStyleCnt="8">
        <dgm:presLayoutVars>
          <dgm:bulletEnabled val="1"/>
        </dgm:presLayoutVars>
      </dgm:prSet>
      <dgm:spPr/>
    </dgm:pt>
  </dgm:ptLst>
  <dgm:cxnLst>
    <dgm:cxn modelId="{1804E802-1E9B-46A2-8675-57BCA7861BAD}" type="presOf" srcId="{CADA5609-1D0B-4EAE-9CAB-F15C7E857AA6}" destId="{4CD5736B-BF98-4431-937A-E64D8C3D91CC}" srcOrd="0" destOrd="0" presId="urn:microsoft.com/office/officeart/2005/8/layout/default"/>
    <dgm:cxn modelId="{F40E7812-5438-444E-BF2B-E06C68E63B60}" srcId="{129661B3-F71B-4C1E-8E70-86FB7A5377BB}" destId="{F424C334-2041-4964-9AA8-45291BA9DC87}" srcOrd="0" destOrd="0" parTransId="{6E05057D-0DC0-429F-82E3-53F565476D63}" sibTransId="{41891465-D34C-41D6-8EB9-19373BFA4C6D}"/>
    <dgm:cxn modelId="{22131E14-5455-4EF0-8F5E-E6966F94D241}" srcId="{129661B3-F71B-4C1E-8E70-86FB7A5377BB}" destId="{D7206D18-C501-4E0A-BBDA-E5F50D859D67}" srcOrd="2" destOrd="0" parTransId="{CC5F28DD-0944-4534-85B9-423158F65C72}" sibTransId="{AEA016DD-26FD-4F73-ABB3-34392896E557}"/>
    <dgm:cxn modelId="{3AC6A02F-2FC1-402C-8F18-A89FE2A0D366}" srcId="{129661B3-F71B-4C1E-8E70-86FB7A5377BB}" destId="{142BEBEC-E651-4D1F-87A7-380257D1916D}" srcOrd="5" destOrd="0" parTransId="{0F391799-E89B-4A89-897F-C5F4BAC5C7DC}" sibTransId="{F99AE814-4C05-4143-AAE2-1264BAF91C77}"/>
    <dgm:cxn modelId="{2A819E3C-5056-4C75-8E1A-4AEA7A4D8E70}" srcId="{129661B3-F71B-4C1E-8E70-86FB7A5377BB}" destId="{8C5D715A-EF30-4928-BDDA-812671C2E55C}" srcOrd="7" destOrd="0" parTransId="{914CB375-028E-49CE-B08E-86A996AF51E7}" sibTransId="{53927D36-2AE5-4FB8-99ED-527C8751FE9A}"/>
    <dgm:cxn modelId="{78F4105D-38A9-4BC3-896C-CEEE7D9094A6}" type="presOf" srcId="{D729891C-12CB-4A62-8F3C-B6534D0D9F97}" destId="{2CEE5680-7963-4AFE-A1BA-53933FBC1EE2}" srcOrd="0" destOrd="0" presId="urn:microsoft.com/office/officeart/2005/8/layout/default"/>
    <dgm:cxn modelId="{A342836B-2455-4D62-BF29-CF4B55C0A17C}" type="presOf" srcId="{142BEBEC-E651-4D1F-87A7-380257D1916D}" destId="{D0D88117-A98A-4B6B-8B4F-7A4CD2DCC95B}" srcOrd="0" destOrd="0" presId="urn:microsoft.com/office/officeart/2005/8/layout/default"/>
    <dgm:cxn modelId="{32C48871-1647-42BA-A3F9-A1DDC1A8AE87}" srcId="{129661B3-F71B-4C1E-8E70-86FB7A5377BB}" destId="{D729891C-12CB-4A62-8F3C-B6534D0D9F97}" srcOrd="6" destOrd="0" parTransId="{D62A88CD-6D28-4096-94CF-A42551912452}" sibTransId="{C3468ED9-C80B-4837-AB75-C73F612BD6B4}"/>
    <dgm:cxn modelId="{1682967A-2644-464D-BCD9-0941B410AD6E}" type="presOf" srcId="{D7206D18-C501-4E0A-BBDA-E5F50D859D67}" destId="{7F89E52E-FC72-4531-9A7D-E729D563972A}" srcOrd="0" destOrd="0" presId="urn:microsoft.com/office/officeart/2005/8/layout/default"/>
    <dgm:cxn modelId="{CC3095A0-CCC8-421F-A00C-390E7C361765}" type="presOf" srcId="{681EF7FB-C4AD-4FAA-B165-4AD0762AFCA2}" destId="{E19194DE-D335-4625-99CB-F9F07AA2A058}" srcOrd="0" destOrd="0" presId="urn:microsoft.com/office/officeart/2005/8/layout/default"/>
    <dgm:cxn modelId="{C6B998A7-98EC-4004-ADB5-CEDCC575CD6C}" type="presOf" srcId="{E335774B-96F0-4BD1-94D8-D62EB2723A0A}" destId="{B0E0EC93-5888-4031-97FC-3264AC86FAC4}" srcOrd="0" destOrd="0" presId="urn:microsoft.com/office/officeart/2005/8/layout/default"/>
    <dgm:cxn modelId="{66C8A9B1-8947-43A6-B340-57695B0D5B96}" srcId="{129661B3-F71B-4C1E-8E70-86FB7A5377BB}" destId="{CADA5609-1D0B-4EAE-9CAB-F15C7E857AA6}" srcOrd="1" destOrd="0" parTransId="{1A7CED03-E8EF-4D1D-99ED-39A4A28EC8DA}" sibTransId="{87B093D2-5598-4D5C-ABA5-D7C4E4282927}"/>
    <dgm:cxn modelId="{3CFB0DB2-9220-447F-A73C-40321653E66C}" srcId="{129661B3-F71B-4C1E-8E70-86FB7A5377BB}" destId="{681EF7FB-C4AD-4FAA-B165-4AD0762AFCA2}" srcOrd="3" destOrd="0" parTransId="{EA2AFF43-240D-4B9E-80C9-5736FC7BA21E}" sibTransId="{8E6BB951-C3E9-46B3-BA93-2F40D6ECA83C}"/>
    <dgm:cxn modelId="{26044DBE-A502-4B18-820B-61A4496AEB8E}" type="presOf" srcId="{8C5D715A-EF30-4928-BDDA-812671C2E55C}" destId="{C1AEBFDD-F31C-4095-A31F-F1B380DE1AA0}" srcOrd="0" destOrd="0" presId="urn:microsoft.com/office/officeart/2005/8/layout/default"/>
    <dgm:cxn modelId="{0FE0E3CB-F6B9-4D04-AB67-4D9EF18B5994}" type="presOf" srcId="{129661B3-F71B-4C1E-8E70-86FB7A5377BB}" destId="{53897D54-519E-4075-8FB4-3BDC3FF80763}" srcOrd="0" destOrd="0" presId="urn:microsoft.com/office/officeart/2005/8/layout/default"/>
    <dgm:cxn modelId="{AB4690D4-24E4-42A0-9D94-E6B42CA433C0}" srcId="{129661B3-F71B-4C1E-8E70-86FB7A5377BB}" destId="{E335774B-96F0-4BD1-94D8-D62EB2723A0A}" srcOrd="4" destOrd="0" parTransId="{5E296FFC-401B-456F-8728-ED91A7A5C9C0}" sibTransId="{3BF78221-FF5C-47A3-82D6-D2C250EA4576}"/>
    <dgm:cxn modelId="{7712E1F5-7BA8-4BD0-8ACF-120AFCC2A636}" type="presOf" srcId="{F424C334-2041-4964-9AA8-45291BA9DC87}" destId="{F6191625-7EA0-409D-B23F-5F65A0F0B316}" srcOrd="0" destOrd="0" presId="urn:microsoft.com/office/officeart/2005/8/layout/default"/>
    <dgm:cxn modelId="{2286AF1A-33C7-44ED-8CE1-503718B58424}" type="presParOf" srcId="{53897D54-519E-4075-8FB4-3BDC3FF80763}" destId="{F6191625-7EA0-409D-B23F-5F65A0F0B316}" srcOrd="0" destOrd="0" presId="urn:microsoft.com/office/officeart/2005/8/layout/default"/>
    <dgm:cxn modelId="{1C068687-A56F-46C8-8E0C-9D17E6917B98}" type="presParOf" srcId="{53897D54-519E-4075-8FB4-3BDC3FF80763}" destId="{AD82E543-6CF7-49CB-970D-D4F787AD7A20}" srcOrd="1" destOrd="0" presId="urn:microsoft.com/office/officeart/2005/8/layout/default"/>
    <dgm:cxn modelId="{4AF954DC-102C-45CE-85A8-3559C3453CE1}" type="presParOf" srcId="{53897D54-519E-4075-8FB4-3BDC3FF80763}" destId="{4CD5736B-BF98-4431-937A-E64D8C3D91CC}" srcOrd="2" destOrd="0" presId="urn:microsoft.com/office/officeart/2005/8/layout/default"/>
    <dgm:cxn modelId="{8380C3F9-6D5E-4CD5-B070-34F780FF981C}" type="presParOf" srcId="{53897D54-519E-4075-8FB4-3BDC3FF80763}" destId="{B83F0788-D0A4-4C00-9FE3-5AF032238853}" srcOrd="3" destOrd="0" presId="urn:microsoft.com/office/officeart/2005/8/layout/default"/>
    <dgm:cxn modelId="{E7708FCC-A40B-4E40-8255-A4EC1A3AF17E}" type="presParOf" srcId="{53897D54-519E-4075-8FB4-3BDC3FF80763}" destId="{7F89E52E-FC72-4531-9A7D-E729D563972A}" srcOrd="4" destOrd="0" presId="urn:microsoft.com/office/officeart/2005/8/layout/default"/>
    <dgm:cxn modelId="{A69A77DD-2EE5-4598-A135-C1AA8467A2A8}" type="presParOf" srcId="{53897D54-519E-4075-8FB4-3BDC3FF80763}" destId="{19B5B6C8-4F00-4858-983C-1771D10D4C72}" srcOrd="5" destOrd="0" presId="urn:microsoft.com/office/officeart/2005/8/layout/default"/>
    <dgm:cxn modelId="{A064CB70-6ACC-4AE2-8C01-2CC4B2A212A9}" type="presParOf" srcId="{53897D54-519E-4075-8FB4-3BDC3FF80763}" destId="{E19194DE-D335-4625-99CB-F9F07AA2A058}" srcOrd="6" destOrd="0" presId="urn:microsoft.com/office/officeart/2005/8/layout/default"/>
    <dgm:cxn modelId="{22B8F463-D501-4BF5-9B85-54E4F6E5DC3A}" type="presParOf" srcId="{53897D54-519E-4075-8FB4-3BDC3FF80763}" destId="{CD2630D7-9F10-4725-8E3C-7991C2A1FB8F}" srcOrd="7" destOrd="0" presId="urn:microsoft.com/office/officeart/2005/8/layout/default"/>
    <dgm:cxn modelId="{B3A65E88-1E9D-4496-BE82-65C4D7181A38}" type="presParOf" srcId="{53897D54-519E-4075-8FB4-3BDC3FF80763}" destId="{B0E0EC93-5888-4031-97FC-3264AC86FAC4}" srcOrd="8" destOrd="0" presId="urn:microsoft.com/office/officeart/2005/8/layout/default"/>
    <dgm:cxn modelId="{336576E3-154B-4D38-893E-ADB734348F66}" type="presParOf" srcId="{53897D54-519E-4075-8FB4-3BDC3FF80763}" destId="{4C0DC5F1-3535-49FB-8848-26B6460AD9F8}" srcOrd="9" destOrd="0" presId="urn:microsoft.com/office/officeart/2005/8/layout/default"/>
    <dgm:cxn modelId="{E12BDCE6-7EFD-4DCB-9853-378FBD076C9F}" type="presParOf" srcId="{53897D54-519E-4075-8FB4-3BDC3FF80763}" destId="{D0D88117-A98A-4B6B-8B4F-7A4CD2DCC95B}" srcOrd="10" destOrd="0" presId="urn:microsoft.com/office/officeart/2005/8/layout/default"/>
    <dgm:cxn modelId="{5ED680FB-5CBB-4E70-8B5A-3C8C9CF2A8BD}" type="presParOf" srcId="{53897D54-519E-4075-8FB4-3BDC3FF80763}" destId="{A911660F-A48A-451A-900C-14E7064A03A9}" srcOrd="11" destOrd="0" presId="urn:microsoft.com/office/officeart/2005/8/layout/default"/>
    <dgm:cxn modelId="{663BEDEA-7A02-48A4-B92C-A828AACE1A3C}" type="presParOf" srcId="{53897D54-519E-4075-8FB4-3BDC3FF80763}" destId="{2CEE5680-7963-4AFE-A1BA-53933FBC1EE2}" srcOrd="12" destOrd="0" presId="urn:microsoft.com/office/officeart/2005/8/layout/default"/>
    <dgm:cxn modelId="{0B4E5AC0-8C67-4B05-AF4A-074657D03D3D}" type="presParOf" srcId="{53897D54-519E-4075-8FB4-3BDC3FF80763}" destId="{ABFCDE30-7596-43B9-A58C-E14658414FB8}" srcOrd="13" destOrd="0" presId="urn:microsoft.com/office/officeart/2005/8/layout/default"/>
    <dgm:cxn modelId="{75A520D4-53E0-4A0E-AC96-451F250BD047}" type="presParOf" srcId="{53897D54-519E-4075-8FB4-3BDC3FF80763}" destId="{C1AEBFDD-F31C-4095-A31F-F1B380DE1AA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D3106AC-E150-4EF5-9262-F1F830F2FA04}"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pPr rtl="1"/>
          <a:endParaRPr lang="ar-SA"/>
        </a:p>
      </dgm:t>
    </dgm:pt>
    <dgm:pt modelId="{C03B380F-773C-4982-8456-B12EE5BDCFDD}">
      <dgm:prSet/>
      <dgm:spPr/>
      <dgm:t>
        <a:bodyPr/>
        <a:lstStyle/>
        <a:p>
          <a:pPr rtl="1"/>
          <a:r>
            <a:rPr lang="ar-SA" b="1" dirty="0"/>
            <a:t>الإرهاب الإلكتروني الخالص</a:t>
          </a:r>
          <a:endParaRPr lang="ar-SA" dirty="0"/>
        </a:p>
      </dgm:t>
    </dgm:pt>
    <dgm:pt modelId="{EB347EAA-803C-4716-9D69-4FB3D774BAB9}" type="parTrans" cxnId="{985C894B-E899-4BAE-AF51-E0F3AEA3960A}">
      <dgm:prSet/>
      <dgm:spPr/>
      <dgm:t>
        <a:bodyPr/>
        <a:lstStyle/>
        <a:p>
          <a:pPr rtl="1"/>
          <a:endParaRPr lang="ar-SA"/>
        </a:p>
      </dgm:t>
    </dgm:pt>
    <dgm:pt modelId="{11E82E6C-7D29-4873-9875-AFF8B46F3B79}" type="sibTrans" cxnId="{985C894B-E899-4BAE-AF51-E0F3AEA3960A}">
      <dgm:prSet/>
      <dgm:spPr/>
      <dgm:t>
        <a:bodyPr/>
        <a:lstStyle/>
        <a:p>
          <a:pPr rtl="1"/>
          <a:endParaRPr lang="ar-SA"/>
        </a:p>
      </dgm:t>
    </dgm:pt>
    <dgm:pt modelId="{677F8EAF-65D5-4062-B9B9-EE358B6BB6CE}">
      <dgm:prSet custT="1"/>
      <dgm:spPr/>
      <dgm:t>
        <a:bodyPr/>
        <a:lstStyle/>
        <a:p>
          <a:pPr rtl="1"/>
          <a:r>
            <a:rPr lang="ar-SA" sz="2000" b="0" dirty="0"/>
            <a:t>فيتعلق بالهجَمات المباشرة على البنية التحتية السيبرانية للضحية، مثل: </a:t>
          </a:r>
          <a:endParaRPr lang="ar-SA" sz="2000" dirty="0"/>
        </a:p>
      </dgm:t>
    </dgm:pt>
    <dgm:pt modelId="{E9D479B6-6C0B-49CD-B342-3228197BA9E8}" type="parTrans" cxnId="{E53072BD-55DD-40F5-89A9-017EBE42F8D1}">
      <dgm:prSet/>
      <dgm:spPr/>
      <dgm:t>
        <a:bodyPr/>
        <a:lstStyle/>
        <a:p>
          <a:pPr rtl="1"/>
          <a:endParaRPr lang="ar-SA"/>
        </a:p>
      </dgm:t>
    </dgm:pt>
    <dgm:pt modelId="{3EC32D9F-DEE1-4A90-9CC3-69FC9C688212}" type="sibTrans" cxnId="{E53072BD-55DD-40F5-89A9-017EBE42F8D1}">
      <dgm:prSet/>
      <dgm:spPr/>
      <dgm:t>
        <a:bodyPr/>
        <a:lstStyle/>
        <a:p>
          <a:pPr rtl="1"/>
          <a:endParaRPr lang="ar-SA"/>
        </a:p>
      </dgm:t>
    </dgm:pt>
    <dgm:pt modelId="{5D2265BA-4988-43A7-86BB-3BB923B5D09E}">
      <dgm:prSet custT="1"/>
      <dgm:spPr/>
      <dgm:t>
        <a:bodyPr/>
        <a:lstStyle/>
        <a:p>
          <a:pPr rtl="1"/>
          <a:r>
            <a:rPr lang="ar-SA" sz="1600" b="0" dirty="0"/>
            <a:t>الحواسيب والشبكات، والمعلومات المخزَّنة فيها؛ لتحقيق أهداف مختلفة، كإفساد وظائف أنظمة المعلومات، وإتلاف أو تدمير الأصول الافتراضية والمادية، وحجب المواقع الإلكترونية</a:t>
          </a:r>
          <a:endParaRPr lang="ar-SA" sz="1600" dirty="0"/>
        </a:p>
      </dgm:t>
    </dgm:pt>
    <dgm:pt modelId="{33889BEF-A594-497A-8C47-01D73607D656}" type="parTrans" cxnId="{F1C63715-9157-4EEB-A2EE-4D923586B92C}">
      <dgm:prSet/>
      <dgm:spPr/>
      <dgm:t>
        <a:bodyPr/>
        <a:lstStyle/>
        <a:p>
          <a:pPr rtl="1"/>
          <a:endParaRPr lang="ar-SA"/>
        </a:p>
      </dgm:t>
    </dgm:pt>
    <dgm:pt modelId="{AD7ACE66-230C-44A5-9213-126811CCD960}" type="sibTrans" cxnId="{F1C63715-9157-4EEB-A2EE-4D923586B92C}">
      <dgm:prSet/>
      <dgm:spPr/>
      <dgm:t>
        <a:bodyPr/>
        <a:lstStyle/>
        <a:p>
          <a:pPr rtl="1"/>
          <a:endParaRPr lang="ar-SA"/>
        </a:p>
      </dgm:t>
    </dgm:pt>
    <dgm:pt modelId="{BF13C4BA-315A-4266-B4DD-7D6E69F0CE22}">
      <dgm:prSet custT="1"/>
      <dgm:spPr/>
      <dgm:t>
        <a:bodyPr/>
        <a:lstStyle/>
        <a:p>
          <a:pPr rtl="1"/>
          <a:r>
            <a:rPr lang="ar-SA" sz="1600" b="0" dirty="0"/>
            <a:t>تعطيل الحياة اليومية باستهداف البنية التحتية التي تُدار بأجهزة حاسوبية، كتلك المتعلقة بالمرافق الطبية، والبورصات، والنقل، والأنظمة المالية، وغير ذلك.</a:t>
          </a:r>
          <a:br>
            <a:rPr lang="ar-SA" sz="1600" b="0" dirty="0"/>
          </a:br>
          <a:r>
            <a:rPr lang="ar-SA" sz="1600" b="0" dirty="0"/>
            <a:t> </a:t>
          </a:r>
          <a:endParaRPr lang="ar-SA" sz="1600" dirty="0"/>
        </a:p>
      </dgm:t>
    </dgm:pt>
    <dgm:pt modelId="{B5520D0E-3765-4AA3-B005-E427D354752E}" type="parTrans" cxnId="{EA3F40FB-C38A-4EAE-9A17-AB3A8CEFF28A}">
      <dgm:prSet/>
      <dgm:spPr/>
      <dgm:t>
        <a:bodyPr/>
        <a:lstStyle/>
        <a:p>
          <a:pPr rtl="1"/>
          <a:endParaRPr lang="ar-SA"/>
        </a:p>
      </dgm:t>
    </dgm:pt>
    <dgm:pt modelId="{5EE81E90-3F1F-426B-AA7F-DFDE95F31E55}" type="sibTrans" cxnId="{EA3F40FB-C38A-4EAE-9A17-AB3A8CEFF28A}">
      <dgm:prSet/>
      <dgm:spPr/>
      <dgm:t>
        <a:bodyPr/>
        <a:lstStyle/>
        <a:p>
          <a:pPr rtl="1"/>
          <a:endParaRPr lang="ar-SA"/>
        </a:p>
      </dgm:t>
    </dgm:pt>
    <dgm:pt modelId="{EDB0F34D-FB5E-4549-B43B-41DA66D7091C}" type="pres">
      <dgm:prSet presAssocID="{2D3106AC-E150-4EF5-9262-F1F830F2FA04}" presName="diagram" presStyleCnt="0">
        <dgm:presLayoutVars>
          <dgm:chPref val="1"/>
          <dgm:dir val="rev"/>
          <dgm:animOne val="branch"/>
          <dgm:animLvl val="lvl"/>
          <dgm:resizeHandles/>
        </dgm:presLayoutVars>
      </dgm:prSet>
      <dgm:spPr/>
    </dgm:pt>
    <dgm:pt modelId="{55209CAE-2E33-4890-9A74-7BBE5801639C}" type="pres">
      <dgm:prSet presAssocID="{C03B380F-773C-4982-8456-B12EE5BDCFDD}" presName="root" presStyleCnt="0"/>
      <dgm:spPr/>
    </dgm:pt>
    <dgm:pt modelId="{D10C5BBD-027D-4185-9232-24A98D125264}" type="pres">
      <dgm:prSet presAssocID="{C03B380F-773C-4982-8456-B12EE5BDCFDD}" presName="rootComposite" presStyleCnt="0"/>
      <dgm:spPr/>
    </dgm:pt>
    <dgm:pt modelId="{37E500AB-48F3-466B-B70B-FCE03F483F83}" type="pres">
      <dgm:prSet presAssocID="{C03B380F-773C-4982-8456-B12EE5BDCFDD}" presName="rootText" presStyleLbl="node1" presStyleIdx="0" presStyleCnt="1" custScaleX="256236"/>
      <dgm:spPr/>
    </dgm:pt>
    <dgm:pt modelId="{4FE2BF98-52E9-411A-8E27-C0AEA929F7D6}" type="pres">
      <dgm:prSet presAssocID="{C03B380F-773C-4982-8456-B12EE5BDCFDD}" presName="rootConnector" presStyleLbl="node1" presStyleIdx="0" presStyleCnt="1"/>
      <dgm:spPr/>
    </dgm:pt>
    <dgm:pt modelId="{B7428282-F404-4A16-9937-2B54BCABCEBA}" type="pres">
      <dgm:prSet presAssocID="{C03B380F-773C-4982-8456-B12EE5BDCFDD}" presName="childShape" presStyleCnt="0"/>
      <dgm:spPr/>
    </dgm:pt>
    <dgm:pt modelId="{927C85ED-9701-4957-9F02-53327023FDDC}" type="pres">
      <dgm:prSet presAssocID="{E9D479B6-6C0B-49CD-B342-3228197BA9E8}" presName="Name13" presStyleLbl="parChTrans1D2" presStyleIdx="0" presStyleCnt="1"/>
      <dgm:spPr/>
    </dgm:pt>
    <dgm:pt modelId="{0F845735-59F7-4AF3-A388-311330042A72}" type="pres">
      <dgm:prSet presAssocID="{677F8EAF-65D5-4062-B9B9-EE358B6BB6CE}" presName="childText" presStyleLbl="bgAcc1" presStyleIdx="0" presStyleCnt="1" custScaleX="549689" custScaleY="339670" custLinFactNeighborY="926">
        <dgm:presLayoutVars>
          <dgm:bulletEnabled val="1"/>
        </dgm:presLayoutVars>
      </dgm:prSet>
      <dgm:spPr/>
    </dgm:pt>
  </dgm:ptLst>
  <dgm:cxnLst>
    <dgm:cxn modelId="{F1C63715-9157-4EEB-A2EE-4D923586B92C}" srcId="{677F8EAF-65D5-4062-B9B9-EE358B6BB6CE}" destId="{5D2265BA-4988-43A7-86BB-3BB923B5D09E}" srcOrd="0" destOrd="0" parTransId="{33889BEF-A594-497A-8C47-01D73607D656}" sibTransId="{AD7ACE66-230C-44A5-9213-126811CCD960}"/>
    <dgm:cxn modelId="{F8345030-635D-4465-A5D3-13604BAD0CE5}" type="presOf" srcId="{C03B380F-773C-4982-8456-B12EE5BDCFDD}" destId="{4FE2BF98-52E9-411A-8E27-C0AEA929F7D6}" srcOrd="1" destOrd="0" presId="urn:microsoft.com/office/officeart/2005/8/layout/hierarchy3"/>
    <dgm:cxn modelId="{985C894B-E899-4BAE-AF51-E0F3AEA3960A}" srcId="{2D3106AC-E150-4EF5-9262-F1F830F2FA04}" destId="{C03B380F-773C-4982-8456-B12EE5BDCFDD}" srcOrd="0" destOrd="0" parTransId="{EB347EAA-803C-4716-9D69-4FB3D774BAB9}" sibTransId="{11E82E6C-7D29-4873-9875-AFF8B46F3B79}"/>
    <dgm:cxn modelId="{6F829977-0885-41D2-BA0D-9E2A6CC7F2B9}" type="presOf" srcId="{5D2265BA-4988-43A7-86BB-3BB923B5D09E}" destId="{0F845735-59F7-4AF3-A388-311330042A72}" srcOrd="0" destOrd="1" presId="urn:microsoft.com/office/officeart/2005/8/layout/hierarchy3"/>
    <dgm:cxn modelId="{3270B47C-3B7D-4674-AC35-E74DAFBCC008}" type="presOf" srcId="{677F8EAF-65D5-4062-B9B9-EE358B6BB6CE}" destId="{0F845735-59F7-4AF3-A388-311330042A72}" srcOrd="0" destOrd="0" presId="urn:microsoft.com/office/officeart/2005/8/layout/hierarchy3"/>
    <dgm:cxn modelId="{E53072BD-55DD-40F5-89A9-017EBE42F8D1}" srcId="{C03B380F-773C-4982-8456-B12EE5BDCFDD}" destId="{677F8EAF-65D5-4062-B9B9-EE358B6BB6CE}" srcOrd="0" destOrd="0" parTransId="{E9D479B6-6C0B-49CD-B342-3228197BA9E8}" sibTransId="{3EC32D9F-DEE1-4A90-9CC3-69FC9C688212}"/>
    <dgm:cxn modelId="{03BC48BE-A881-49BC-8737-C35088D689C8}" type="presOf" srcId="{E9D479B6-6C0B-49CD-B342-3228197BA9E8}" destId="{927C85ED-9701-4957-9F02-53327023FDDC}" srcOrd="0" destOrd="0" presId="urn:microsoft.com/office/officeart/2005/8/layout/hierarchy3"/>
    <dgm:cxn modelId="{31B40DD0-F95F-4A96-8850-474FAB0B7EA0}" type="presOf" srcId="{BF13C4BA-315A-4266-B4DD-7D6E69F0CE22}" destId="{0F845735-59F7-4AF3-A388-311330042A72}" srcOrd="0" destOrd="2" presId="urn:microsoft.com/office/officeart/2005/8/layout/hierarchy3"/>
    <dgm:cxn modelId="{72AF76D6-2BE2-4837-B2F8-F1F34CA9012E}" type="presOf" srcId="{2D3106AC-E150-4EF5-9262-F1F830F2FA04}" destId="{EDB0F34D-FB5E-4549-B43B-41DA66D7091C}" srcOrd="0" destOrd="0" presId="urn:microsoft.com/office/officeart/2005/8/layout/hierarchy3"/>
    <dgm:cxn modelId="{D7A103E6-5237-4785-A0B7-DF8300112138}" type="presOf" srcId="{C03B380F-773C-4982-8456-B12EE5BDCFDD}" destId="{37E500AB-48F3-466B-B70B-FCE03F483F83}" srcOrd="0" destOrd="0" presId="urn:microsoft.com/office/officeart/2005/8/layout/hierarchy3"/>
    <dgm:cxn modelId="{EA3F40FB-C38A-4EAE-9A17-AB3A8CEFF28A}" srcId="{677F8EAF-65D5-4062-B9B9-EE358B6BB6CE}" destId="{BF13C4BA-315A-4266-B4DD-7D6E69F0CE22}" srcOrd="1" destOrd="0" parTransId="{B5520D0E-3765-4AA3-B005-E427D354752E}" sibTransId="{5EE81E90-3F1F-426B-AA7F-DFDE95F31E55}"/>
    <dgm:cxn modelId="{2226F4D8-69FF-4D87-BBB3-F51D8D834A61}" type="presParOf" srcId="{EDB0F34D-FB5E-4549-B43B-41DA66D7091C}" destId="{55209CAE-2E33-4890-9A74-7BBE5801639C}" srcOrd="0" destOrd="0" presId="urn:microsoft.com/office/officeart/2005/8/layout/hierarchy3"/>
    <dgm:cxn modelId="{88EA115E-B4BD-4AFE-9084-C99D5F1D7935}" type="presParOf" srcId="{55209CAE-2E33-4890-9A74-7BBE5801639C}" destId="{D10C5BBD-027D-4185-9232-24A98D125264}" srcOrd="0" destOrd="0" presId="urn:microsoft.com/office/officeart/2005/8/layout/hierarchy3"/>
    <dgm:cxn modelId="{487B05BD-51C8-4FFC-A637-28D964EDA065}" type="presParOf" srcId="{D10C5BBD-027D-4185-9232-24A98D125264}" destId="{37E500AB-48F3-466B-B70B-FCE03F483F83}" srcOrd="0" destOrd="0" presId="urn:microsoft.com/office/officeart/2005/8/layout/hierarchy3"/>
    <dgm:cxn modelId="{520A93CD-8052-4FD9-B26F-5B27A8F1F429}" type="presParOf" srcId="{D10C5BBD-027D-4185-9232-24A98D125264}" destId="{4FE2BF98-52E9-411A-8E27-C0AEA929F7D6}" srcOrd="1" destOrd="0" presId="urn:microsoft.com/office/officeart/2005/8/layout/hierarchy3"/>
    <dgm:cxn modelId="{FD24F8F6-A5E3-4D79-8EBA-211CB7F297A3}" type="presParOf" srcId="{55209CAE-2E33-4890-9A74-7BBE5801639C}" destId="{B7428282-F404-4A16-9937-2B54BCABCEBA}" srcOrd="1" destOrd="0" presId="urn:microsoft.com/office/officeart/2005/8/layout/hierarchy3"/>
    <dgm:cxn modelId="{91E9E9F1-70FE-4762-9EE2-ABBBC109CAAD}" type="presParOf" srcId="{B7428282-F404-4A16-9937-2B54BCABCEBA}" destId="{927C85ED-9701-4957-9F02-53327023FDDC}" srcOrd="0" destOrd="0" presId="urn:microsoft.com/office/officeart/2005/8/layout/hierarchy3"/>
    <dgm:cxn modelId="{F72011B2-3654-463A-B284-657AB9D1C83F}" type="presParOf" srcId="{B7428282-F404-4A16-9937-2B54BCABCEBA}" destId="{0F845735-59F7-4AF3-A388-311330042A7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D277A2-A3D9-4122-A64C-0A1A02DFFFB9}" type="doc">
      <dgm:prSet loTypeId="urn:microsoft.com/office/officeart/2005/8/layout/orgChart1" loCatId="hierarchy" qsTypeId="urn:microsoft.com/office/officeart/2005/8/quickstyle/simple5" qsCatId="simple" csTypeId="urn:microsoft.com/office/officeart/2005/8/colors/accent3_2" csCatId="accent3" phldr="1"/>
      <dgm:spPr/>
      <dgm:t>
        <a:bodyPr/>
        <a:lstStyle/>
        <a:p>
          <a:pPr rtl="1"/>
          <a:endParaRPr lang="ar-SA"/>
        </a:p>
      </dgm:t>
    </dgm:pt>
    <dgm:pt modelId="{7B00086B-DD90-4F60-AC56-EAAB74BD9015}">
      <dgm:prSet custT="1"/>
      <dgm:spPr/>
      <dgm:t>
        <a:bodyPr/>
        <a:lstStyle/>
        <a:p>
          <a:pPr rtl="1"/>
          <a:r>
            <a:rPr lang="ar-SA" sz="1600" b="1" i="0" dirty="0"/>
            <a:t>الإرهاب الإلكتروني الهجين:</a:t>
          </a:r>
        </a:p>
        <a:p>
          <a:pPr rtl="1"/>
          <a:r>
            <a:rPr lang="ar-SA" sz="1600" b="0" i="1" dirty="0"/>
            <a:t>يشير إلى استخدام الإرهابيين للفضاء الإلكتروني في مختلِف أنشطتهم، ومن أبرز نماذجه:</a:t>
          </a:r>
          <a:endParaRPr lang="ar-SA" sz="1600" dirty="0"/>
        </a:p>
      </dgm:t>
    </dgm:pt>
    <dgm:pt modelId="{CF2405B8-6FFB-4D6D-8D22-224BF36DC734}" type="parTrans" cxnId="{B27D444F-15F9-4D41-A9B1-646658A4198C}">
      <dgm:prSet/>
      <dgm:spPr/>
      <dgm:t>
        <a:bodyPr/>
        <a:lstStyle/>
        <a:p>
          <a:pPr rtl="1"/>
          <a:endParaRPr lang="ar-SA"/>
        </a:p>
      </dgm:t>
    </dgm:pt>
    <dgm:pt modelId="{9FD6D64C-178E-4D9D-AB8B-F7F2AA9766EE}" type="sibTrans" cxnId="{B27D444F-15F9-4D41-A9B1-646658A4198C}">
      <dgm:prSet/>
      <dgm:spPr/>
      <dgm:t>
        <a:bodyPr/>
        <a:lstStyle/>
        <a:p>
          <a:pPr rtl="1"/>
          <a:endParaRPr lang="ar-SA"/>
        </a:p>
      </dgm:t>
    </dgm:pt>
    <dgm:pt modelId="{2274AB09-2CE2-4BB4-B83B-CA945070B693}">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على سبيل المثال: لتنظيم "داعش" سبعُ وكالات إعلامية، إضافة إلى 37 مكتبًا إعلاميًّا في بلدان مختلفة. ولتنظيم "القاعدة"</a:t>
          </a:r>
          <a:endParaRPr lang="ar-SA" sz="1800" dirty="0"/>
        </a:p>
      </dgm:t>
    </dgm:pt>
    <dgm:pt modelId="{A26A9B5B-7D39-43D1-8E49-405354937DE4}" type="parTrans" cxnId="{9FB4A8A9-3C8D-4FC8-91F3-AF9928E9E322}">
      <dgm:prSet/>
      <dgm:spPr/>
      <dgm:t>
        <a:bodyPr/>
        <a:lstStyle/>
        <a:p>
          <a:pPr rtl="1"/>
          <a:endParaRPr lang="ar-SA"/>
        </a:p>
      </dgm:t>
    </dgm:pt>
    <dgm:pt modelId="{FD81533D-3114-46DA-8118-57828BF685C2}" type="sibTrans" cxnId="{9FB4A8A9-3C8D-4FC8-91F3-AF9928E9E322}">
      <dgm:prSet/>
      <dgm:spPr/>
      <dgm:t>
        <a:bodyPr/>
        <a:lstStyle/>
        <a:p>
          <a:pPr rtl="1"/>
          <a:endParaRPr lang="ar-SA"/>
        </a:p>
      </dgm:t>
    </dgm:pt>
    <dgm:pt modelId="{04F8BC04-70C9-4D3E-8025-4C23DD097218}">
      <dgm:prSet custT="1"/>
      <dgm:spPr/>
      <dgm:t>
        <a:bodyPr/>
        <a:lstStyle/>
        <a:p>
          <a:pPr rtl="1"/>
          <a:r>
            <a:rPr lang="en-US" sz="1400" b="1" i="1" dirty="0"/>
            <a:t> </a:t>
          </a:r>
          <a:r>
            <a:rPr lang="ar-SA" sz="1400" b="1" i="1" dirty="0"/>
            <a:t>التواصل الآمن.</a:t>
          </a:r>
          <a:endParaRPr lang="ar-SA" sz="1400" dirty="0"/>
        </a:p>
      </dgm:t>
    </dgm:pt>
    <dgm:pt modelId="{3BE0EE26-766B-4D7F-8A04-0F45B76116CC}" type="parTrans" cxnId="{974652DB-A2FF-4D98-9AED-FEDE7820CFAF}">
      <dgm:prSet/>
      <dgm:spPr/>
      <dgm:t>
        <a:bodyPr/>
        <a:lstStyle/>
        <a:p>
          <a:pPr rtl="1"/>
          <a:endParaRPr lang="ar-SA"/>
        </a:p>
      </dgm:t>
    </dgm:pt>
    <dgm:pt modelId="{3A6CD6FE-5AEE-42EC-9444-AA0224CB105A}" type="sibTrans" cxnId="{974652DB-A2FF-4D98-9AED-FEDE7820CFAF}">
      <dgm:prSet/>
      <dgm:spPr/>
      <dgm:t>
        <a:bodyPr/>
        <a:lstStyle/>
        <a:p>
          <a:pPr rtl="1"/>
          <a:endParaRPr lang="ar-SA"/>
        </a:p>
      </dgm:t>
    </dgm:pt>
    <dgm:pt modelId="{7D41EA4C-D9AE-48FE-8DE4-EBF07B55A1F6}">
      <dgm:prSet custT="1">
        <dgm:style>
          <a:lnRef idx="2">
            <a:schemeClr val="accent3"/>
          </a:lnRef>
          <a:fillRef idx="1">
            <a:schemeClr val="lt1"/>
          </a:fillRef>
          <a:effectRef idx="0">
            <a:schemeClr val="accent3"/>
          </a:effectRef>
          <a:fontRef idx="minor">
            <a:schemeClr val="dk1"/>
          </a:fontRef>
        </dgm:style>
      </dgm:prSet>
      <dgm:spPr/>
      <dgm:t>
        <a:bodyPr/>
        <a:lstStyle/>
        <a:p>
          <a:pPr rtl="1">
            <a:buFont typeface="Arial" panose="020B0604020202020204" pitchFamily="34" charset="0"/>
            <a:buChar char="•"/>
          </a:pPr>
          <a:r>
            <a:rPr lang="ar-SA" sz="1800" b="0" i="1" dirty="0"/>
            <a:t>وذلك بهدف إرسال رسائلَ مشفرةٍ أو إخفاء المعلومات</a:t>
          </a:r>
        </a:p>
        <a:p>
          <a:pPr rtl="1">
            <a:buFont typeface="Arial" panose="020B0604020202020204" pitchFamily="34" charset="0"/>
            <a:buChar char="•"/>
          </a:pPr>
          <a:r>
            <a:rPr lang="ar-SA" sz="1800" b="0" i="1" dirty="0"/>
            <a:t> للمناقشات السرية</a:t>
          </a:r>
        </a:p>
        <a:p>
          <a:pPr rtl="1">
            <a:buFont typeface="Arial" panose="020B0604020202020204" pitchFamily="34" charset="0"/>
            <a:buChar char="•"/>
          </a:pPr>
          <a:r>
            <a:rPr lang="ar-SA" sz="1800" b="0" i="1" dirty="0"/>
            <a:t> وتخطيط الهجمات والتنسيق له.</a:t>
          </a:r>
          <a:endParaRPr lang="ar-SA" sz="1800" dirty="0"/>
        </a:p>
      </dgm:t>
    </dgm:pt>
    <dgm:pt modelId="{9CFCB25B-E739-492B-B58D-2C6819196C22}" type="parTrans" cxnId="{42E33123-27EA-4F14-ABEF-C614F55A64F0}">
      <dgm:prSet/>
      <dgm:spPr/>
      <dgm:t>
        <a:bodyPr/>
        <a:lstStyle/>
        <a:p>
          <a:pPr rtl="1"/>
          <a:endParaRPr lang="ar-SA"/>
        </a:p>
      </dgm:t>
    </dgm:pt>
    <dgm:pt modelId="{A090F58E-32C3-4813-94FC-A8A7A989A0B8}" type="sibTrans" cxnId="{42E33123-27EA-4F14-ABEF-C614F55A64F0}">
      <dgm:prSet/>
      <dgm:spPr/>
      <dgm:t>
        <a:bodyPr/>
        <a:lstStyle/>
        <a:p>
          <a:pPr rtl="1"/>
          <a:endParaRPr lang="ar-SA"/>
        </a:p>
      </dgm:t>
    </dgm:pt>
    <dgm:pt modelId="{DE8EB207-C47C-4001-BE57-DFC9DE709249}">
      <dgm:prSet custT="1"/>
      <dgm:spPr/>
      <dgm:t>
        <a:bodyPr/>
        <a:lstStyle/>
        <a:p>
          <a:pPr rtl="1"/>
          <a:r>
            <a:rPr lang="ar-SA" sz="1400" b="1" i="1" dirty="0"/>
            <a:t> تجنيد أعضاء جدد. </a:t>
          </a:r>
          <a:endParaRPr lang="ar-SA" sz="1400" dirty="0"/>
        </a:p>
      </dgm:t>
    </dgm:pt>
    <dgm:pt modelId="{7110B9B3-E506-493B-8B2F-68C2CDAE1C08}" type="parTrans" cxnId="{8B923DAD-3C41-402F-BB49-40C700938AB7}">
      <dgm:prSet/>
      <dgm:spPr/>
      <dgm:t>
        <a:bodyPr/>
        <a:lstStyle/>
        <a:p>
          <a:pPr rtl="1"/>
          <a:endParaRPr lang="ar-SA"/>
        </a:p>
      </dgm:t>
    </dgm:pt>
    <dgm:pt modelId="{C1254F48-0433-40DC-82A1-DB768D3A5F1C}" type="sibTrans" cxnId="{8B923DAD-3C41-402F-BB49-40C700938AB7}">
      <dgm:prSet/>
      <dgm:spPr/>
      <dgm:t>
        <a:bodyPr/>
        <a:lstStyle/>
        <a:p>
          <a:pPr rtl="1"/>
          <a:endParaRPr lang="ar-SA"/>
        </a:p>
      </dgm:t>
    </dgm:pt>
    <dgm:pt modelId="{CD2D4C0A-DCDE-47BA-923B-E3FAE7D847CD}">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الإنترنت باتت الأداةَ الأكثر استخدامًا للتجنيد ودعم التنظيمات الإرهابية.</a:t>
          </a:r>
          <a:endParaRPr lang="ar-SA" sz="1800" dirty="0"/>
        </a:p>
      </dgm:t>
    </dgm:pt>
    <dgm:pt modelId="{8C6EEC07-BDAC-4B74-B531-A5965E50031D}" type="parTrans" cxnId="{AF878986-AB2E-4CE1-AFB7-DE7024642810}">
      <dgm:prSet/>
      <dgm:spPr/>
      <dgm:t>
        <a:bodyPr/>
        <a:lstStyle/>
        <a:p>
          <a:pPr rtl="1"/>
          <a:endParaRPr lang="ar-SA"/>
        </a:p>
      </dgm:t>
    </dgm:pt>
    <dgm:pt modelId="{0AF1B4CA-AD5A-4475-9AD5-8F44352517E2}" type="sibTrans" cxnId="{AF878986-AB2E-4CE1-AFB7-DE7024642810}">
      <dgm:prSet/>
      <dgm:spPr/>
      <dgm:t>
        <a:bodyPr/>
        <a:lstStyle/>
        <a:p>
          <a:pPr rtl="1"/>
          <a:endParaRPr lang="ar-SA"/>
        </a:p>
      </dgm:t>
    </dgm:pt>
    <dgm:pt modelId="{2657A59F-9572-4F5C-AF3D-50CCCAECBC6E}">
      <dgm:prSet custT="1"/>
      <dgm:spPr/>
      <dgm:t>
        <a:bodyPr/>
        <a:lstStyle/>
        <a:p>
          <a:pPr rtl="1"/>
          <a:r>
            <a:rPr lang="ar-SA" sz="1400" b="1" i="1" dirty="0"/>
            <a:t>التدريب.</a:t>
          </a:r>
          <a:endParaRPr lang="ar-SA" sz="1400" dirty="0"/>
        </a:p>
      </dgm:t>
    </dgm:pt>
    <dgm:pt modelId="{73160BE7-9437-49C3-ACDD-2098EC400BFD}" type="parTrans" cxnId="{065D4475-D0F4-40BB-A308-7D03B1CB02E2}">
      <dgm:prSet/>
      <dgm:spPr/>
      <dgm:t>
        <a:bodyPr/>
        <a:lstStyle/>
        <a:p>
          <a:pPr rtl="1"/>
          <a:endParaRPr lang="ar-SA"/>
        </a:p>
      </dgm:t>
    </dgm:pt>
    <dgm:pt modelId="{B8EBE477-729F-4845-B7B0-8F3256B3879B}" type="sibTrans" cxnId="{065D4475-D0F4-40BB-A308-7D03B1CB02E2}">
      <dgm:prSet/>
      <dgm:spPr/>
      <dgm:t>
        <a:bodyPr/>
        <a:lstStyle/>
        <a:p>
          <a:pPr rtl="1"/>
          <a:endParaRPr lang="ar-SA"/>
        </a:p>
      </dgm:t>
    </dgm:pt>
    <dgm:pt modelId="{9342F023-B816-4A92-B6F5-2E75F5391E8E}">
      <dgm:prSet custT="1">
        <dgm:style>
          <a:lnRef idx="2">
            <a:schemeClr val="accent3"/>
          </a:lnRef>
          <a:fillRef idx="1">
            <a:schemeClr val="lt1"/>
          </a:fillRef>
          <a:effectRef idx="0">
            <a:schemeClr val="accent3"/>
          </a:effectRef>
          <a:fontRef idx="minor">
            <a:schemeClr val="dk1"/>
          </a:fontRef>
        </dgm:style>
      </dgm:prSet>
      <dgm:spPr/>
      <dgm:t>
        <a:bodyPr/>
        <a:lstStyle/>
        <a:p>
          <a:pPr rtl="1"/>
          <a:r>
            <a:rPr lang="ar-SA" sz="1800" b="0" i="1" dirty="0"/>
            <a:t>بنشر أدلة التدريب التي تشرح كيفية شنِّ الهجَمات</a:t>
          </a:r>
        </a:p>
        <a:p>
          <a:pPr rtl="1"/>
          <a:r>
            <a:rPr lang="ar-SA" sz="1800" b="0" i="1" dirty="0"/>
            <a:t> وتصنيع المتفجرات، في المواقع الخاصة بالتنظيمات.</a:t>
          </a:r>
          <a:endParaRPr lang="ar-SA" sz="1800" dirty="0"/>
        </a:p>
      </dgm:t>
    </dgm:pt>
    <dgm:pt modelId="{893A1392-BCB6-4E18-B03A-BB166A918487}" type="parTrans" cxnId="{ACB1F65B-07E8-4F14-A2AE-2466E6AD9667}">
      <dgm:prSet/>
      <dgm:spPr/>
      <dgm:t>
        <a:bodyPr/>
        <a:lstStyle/>
        <a:p>
          <a:pPr rtl="1"/>
          <a:endParaRPr lang="ar-SA"/>
        </a:p>
      </dgm:t>
    </dgm:pt>
    <dgm:pt modelId="{4946669D-6A04-4118-98E8-3B5BFFA19136}" type="sibTrans" cxnId="{ACB1F65B-07E8-4F14-A2AE-2466E6AD9667}">
      <dgm:prSet/>
      <dgm:spPr/>
      <dgm:t>
        <a:bodyPr/>
        <a:lstStyle/>
        <a:p>
          <a:pPr rtl="1"/>
          <a:endParaRPr lang="ar-SA"/>
        </a:p>
      </dgm:t>
    </dgm:pt>
    <dgm:pt modelId="{8D6F63FC-F79A-405A-9209-26D90FFFE24C}">
      <dgm:prSet custT="1"/>
      <dgm:spPr/>
      <dgm:t>
        <a:bodyPr/>
        <a:lstStyle/>
        <a:p>
          <a:pPr rtl="1"/>
          <a:r>
            <a:rPr lang="ar-SA" sz="1400" b="1" i="1" dirty="0"/>
            <a:t> جمع التبرعات.  </a:t>
          </a:r>
          <a:endParaRPr lang="ar-SA" sz="1400" dirty="0"/>
        </a:p>
      </dgm:t>
    </dgm:pt>
    <dgm:pt modelId="{C50737B6-700A-400D-8908-17058D5C01C7}" type="parTrans" cxnId="{862E60DF-5E4F-4034-8D8E-651C930B04D3}">
      <dgm:prSet/>
      <dgm:spPr/>
      <dgm:t>
        <a:bodyPr/>
        <a:lstStyle/>
        <a:p>
          <a:pPr rtl="1"/>
          <a:endParaRPr lang="ar-SA"/>
        </a:p>
      </dgm:t>
    </dgm:pt>
    <dgm:pt modelId="{2CF0F82E-6E82-4CFE-AD9D-D2885FFBCCC7}" type="sibTrans" cxnId="{862E60DF-5E4F-4034-8D8E-651C930B04D3}">
      <dgm:prSet/>
      <dgm:spPr/>
      <dgm:t>
        <a:bodyPr/>
        <a:lstStyle/>
        <a:p>
          <a:pPr rtl="1"/>
          <a:endParaRPr lang="ar-SA"/>
        </a:p>
      </dgm:t>
    </dgm:pt>
    <dgm:pt modelId="{F00166B1-32DE-4F13-8955-7BF360BC9A5B}">
      <dgm:prSet custT="1"/>
      <dgm:spPr/>
      <dgm:t>
        <a:bodyPr/>
        <a:lstStyle/>
        <a:p>
          <a:pPr rtl="1"/>
          <a:r>
            <a:rPr lang="ar-SA" sz="1400" b="1" dirty="0"/>
            <a:t>الدعاية والحرب النفسية.</a:t>
          </a:r>
          <a:endParaRPr lang="ar-SA" sz="1400" dirty="0"/>
        </a:p>
      </dgm:t>
    </dgm:pt>
    <dgm:pt modelId="{E8F30FCB-F198-4EFF-A3DF-ECF041ED1A82}" type="parTrans" cxnId="{B5D1E8DD-025F-431F-BEBF-F2A279E4C8BE}">
      <dgm:prSet/>
      <dgm:spPr/>
      <dgm:t>
        <a:bodyPr/>
        <a:lstStyle/>
        <a:p>
          <a:pPr rtl="1"/>
          <a:endParaRPr lang="ar-SA"/>
        </a:p>
      </dgm:t>
    </dgm:pt>
    <dgm:pt modelId="{29BDDEF8-C85D-490F-BD7A-33BEFFF2F89B}" type="sibTrans" cxnId="{B5D1E8DD-025F-431F-BEBF-F2A279E4C8BE}">
      <dgm:prSet/>
      <dgm:spPr/>
      <dgm:t>
        <a:bodyPr/>
        <a:lstStyle/>
        <a:p>
          <a:pPr rtl="1"/>
          <a:endParaRPr lang="ar-SA"/>
        </a:p>
      </dgm:t>
    </dgm:pt>
    <dgm:pt modelId="{770B8742-08DC-48B4-8660-5799FBADEDAB}">
      <dgm:prSet custT="1"/>
      <dgm:spPr/>
      <dgm:t>
        <a:bodyPr/>
        <a:lstStyle/>
        <a:p>
          <a:pPr rtl="1"/>
          <a:r>
            <a:rPr lang="ar-SA" sz="1400" b="1" i="1" dirty="0"/>
            <a:t>جمع المعلومات عن الأهداف البشرية المحتملة.</a:t>
          </a:r>
          <a:endParaRPr lang="ar-SA" sz="1400" dirty="0"/>
        </a:p>
      </dgm:t>
    </dgm:pt>
    <dgm:pt modelId="{34CC2744-6154-40D8-856D-8B32A15CB73C}" type="parTrans" cxnId="{7A09DEB7-C711-4ADB-A372-0CFCD496CE45}">
      <dgm:prSet/>
      <dgm:spPr/>
      <dgm:t>
        <a:bodyPr/>
        <a:lstStyle/>
        <a:p>
          <a:pPr rtl="1"/>
          <a:endParaRPr lang="ar-SA"/>
        </a:p>
      </dgm:t>
    </dgm:pt>
    <dgm:pt modelId="{BCEF9EC6-5597-4431-B09D-1674ACD06CF4}" type="sibTrans" cxnId="{7A09DEB7-C711-4ADB-A372-0CFCD496CE45}">
      <dgm:prSet/>
      <dgm:spPr/>
      <dgm:t>
        <a:bodyPr/>
        <a:lstStyle/>
        <a:p>
          <a:pPr rtl="1"/>
          <a:endParaRPr lang="ar-SA"/>
        </a:p>
      </dgm:t>
    </dgm:pt>
    <dgm:pt modelId="{12A0729C-0F43-4A29-A20E-D3BD02E5A7A5}" type="pres">
      <dgm:prSet presAssocID="{E2D277A2-A3D9-4122-A64C-0A1A02DFFFB9}" presName="hierChild1" presStyleCnt="0">
        <dgm:presLayoutVars>
          <dgm:orgChart val="1"/>
          <dgm:chPref val="1"/>
          <dgm:dir val="rev"/>
          <dgm:animOne val="branch"/>
          <dgm:animLvl val="lvl"/>
          <dgm:resizeHandles/>
        </dgm:presLayoutVars>
      </dgm:prSet>
      <dgm:spPr/>
    </dgm:pt>
    <dgm:pt modelId="{E54AAF42-F4E7-4D56-8B1B-225B690271B5}" type="pres">
      <dgm:prSet presAssocID="{7B00086B-DD90-4F60-AC56-EAAB74BD9015}" presName="hierRoot1" presStyleCnt="0">
        <dgm:presLayoutVars>
          <dgm:hierBranch val="init"/>
        </dgm:presLayoutVars>
      </dgm:prSet>
      <dgm:spPr/>
    </dgm:pt>
    <dgm:pt modelId="{F00D0C28-13D1-4505-915E-690BE3244D75}" type="pres">
      <dgm:prSet presAssocID="{7B00086B-DD90-4F60-AC56-EAAB74BD9015}" presName="rootComposite1" presStyleCnt="0"/>
      <dgm:spPr/>
    </dgm:pt>
    <dgm:pt modelId="{CAA3CCF1-28C2-4629-BA1A-ED7A3F3FBB43}" type="pres">
      <dgm:prSet presAssocID="{7B00086B-DD90-4F60-AC56-EAAB74BD9015}" presName="rootText1" presStyleLbl="node0" presStyleIdx="0" presStyleCnt="1" custScaleX="693380" custScaleY="248593">
        <dgm:presLayoutVars>
          <dgm:chPref val="3"/>
        </dgm:presLayoutVars>
      </dgm:prSet>
      <dgm:spPr/>
    </dgm:pt>
    <dgm:pt modelId="{B726A617-9088-4B09-9B3D-0813D4319847}" type="pres">
      <dgm:prSet presAssocID="{7B00086B-DD90-4F60-AC56-EAAB74BD9015}" presName="rootConnector1" presStyleLbl="node1" presStyleIdx="0" presStyleCnt="0"/>
      <dgm:spPr/>
    </dgm:pt>
    <dgm:pt modelId="{6A7A1E75-22A2-4BD3-80AF-79537A27D3C9}" type="pres">
      <dgm:prSet presAssocID="{7B00086B-DD90-4F60-AC56-EAAB74BD9015}" presName="hierChild2" presStyleCnt="0"/>
      <dgm:spPr/>
    </dgm:pt>
    <dgm:pt modelId="{680ABFF9-3050-4650-9E6F-649224CD4AD4}" type="pres">
      <dgm:prSet presAssocID="{E8F30FCB-F198-4EFF-A3DF-ECF041ED1A82}" presName="Name37" presStyleLbl="parChTrans1D2" presStyleIdx="0" presStyleCnt="6"/>
      <dgm:spPr/>
    </dgm:pt>
    <dgm:pt modelId="{8977D60E-73DF-47B7-A08E-7D9BFC44BFE0}" type="pres">
      <dgm:prSet presAssocID="{F00166B1-32DE-4F13-8955-7BF360BC9A5B}" presName="hierRoot2" presStyleCnt="0">
        <dgm:presLayoutVars>
          <dgm:hierBranch val="init"/>
        </dgm:presLayoutVars>
      </dgm:prSet>
      <dgm:spPr/>
    </dgm:pt>
    <dgm:pt modelId="{EE69C23D-A78A-4975-B11E-1BF8E998E6C6}" type="pres">
      <dgm:prSet presAssocID="{F00166B1-32DE-4F13-8955-7BF360BC9A5B}" presName="rootComposite" presStyleCnt="0"/>
      <dgm:spPr/>
    </dgm:pt>
    <dgm:pt modelId="{32713879-97F0-4B4C-9490-BB57A77B9217}" type="pres">
      <dgm:prSet presAssocID="{F00166B1-32DE-4F13-8955-7BF360BC9A5B}" presName="rootText" presStyleLbl="node2" presStyleIdx="0" presStyleCnt="6" custScaleX="204489">
        <dgm:presLayoutVars>
          <dgm:chPref val="3"/>
        </dgm:presLayoutVars>
      </dgm:prSet>
      <dgm:spPr/>
    </dgm:pt>
    <dgm:pt modelId="{DE247C70-E93C-4993-88AA-853E4448D74E}" type="pres">
      <dgm:prSet presAssocID="{F00166B1-32DE-4F13-8955-7BF360BC9A5B}" presName="rootConnector" presStyleLbl="node2" presStyleIdx="0" presStyleCnt="6"/>
      <dgm:spPr/>
    </dgm:pt>
    <dgm:pt modelId="{FE0DB321-A98D-4353-9123-E00E1783CCF9}" type="pres">
      <dgm:prSet presAssocID="{F00166B1-32DE-4F13-8955-7BF360BC9A5B}" presName="hierChild4" presStyleCnt="0"/>
      <dgm:spPr/>
    </dgm:pt>
    <dgm:pt modelId="{8D0D94FB-3808-4A92-AA1B-FFD792E09FD2}" type="pres">
      <dgm:prSet presAssocID="{A26A9B5B-7D39-43D1-8E49-405354937DE4}" presName="Name37" presStyleLbl="parChTrans1D3" presStyleIdx="0" presStyleCnt="4"/>
      <dgm:spPr/>
    </dgm:pt>
    <dgm:pt modelId="{67297E36-1384-448D-9914-CFE502ED9E6D}" type="pres">
      <dgm:prSet presAssocID="{2274AB09-2CE2-4BB4-B83B-CA945070B693}" presName="hierRoot2" presStyleCnt="0">
        <dgm:presLayoutVars>
          <dgm:hierBranch val="init"/>
        </dgm:presLayoutVars>
      </dgm:prSet>
      <dgm:spPr/>
    </dgm:pt>
    <dgm:pt modelId="{4EE5D2BE-A6F6-4C08-AEBD-FEC5037CE462}" type="pres">
      <dgm:prSet presAssocID="{2274AB09-2CE2-4BB4-B83B-CA945070B693}" presName="rootComposite" presStyleCnt="0"/>
      <dgm:spPr/>
    </dgm:pt>
    <dgm:pt modelId="{8BE463A9-B42A-4575-9D10-06CD98342494}" type="pres">
      <dgm:prSet presAssocID="{2274AB09-2CE2-4BB4-B83B-CA945070B693}" presName="rootText" presStyleLbl="node3" presStyleIdx="0" presStyleCnt="4" custScaleX="232858" custScaleY="426730">
        <dgm:presLayoutVars>
          <dgm:chPref val="3"/>
        </dgm:presLayoutVars>
      </dgm:prSet>
      <dgm:spPr/>
    </dgm:pt>
    <dgm:pt modelId="{D0EBB994-B247-4F47-A3B2-CEBE22D303FD}" type="pres">
      <dgm:prSet presAssocID="{2274AB09-2CE2-4BB4-B83B-CA945070B693}" presName="rootConnector" presStyleLbl="node3" presStyleIdx="0" presStyleCnt="4"/>
      <dgm:spPr/>
    </dgm:pt>
    <dgm:pt modelId="{5D6C942E-F1C6-4493-9645-C8A5BE82FC75}" type="pres">
      <dgm:prSet presAssocID="{2274AB09-2CE2-4BB4-B83B-CA945070B693}" presName="hierChild4" presStyleCnt="0"/>
      <dgm:spPr/>
    </dgm:pt>
    <dgm:pt modelId="{077D834E-25E3-497C-8337-513E48D68556}" type="pres">
      <dgm:prSet presAssocID="{2274AB09-2CE2-4BB4-B83B-CA945070B693}" presName="hierChild5" presStyleCnt="0"/>
      <dgm:spPr/>
    </dgm:pt>
    <dgm:pt modelId="{0EC3DEF6-61A9-4E69-AD92-7A849A5F8F0F}" type="pres">
      <dgm:prSet presAssocID="{F00166B1-32DE-4F13-8955-7BF360BC9A5B}" presName="hierChild5" presStyleCnt="0"/>
      <dgm:spPr/>
    </dgm:pt>
    <dgm:pt modelId="{CD6991AE-91EA-4C88-8F18-91986AFBBDFB}" type="pres">
      <dgm:prSet presAssocID="{3BE0EE26-766B-4D7F-8A04-0F45B76116CC}" presName="Name37" presStyleLbl="parChTrans1D2" presStyleIdx="1" presStyleCnt="6"/>
      <dgm:spPr/>
    </dgm:pt>
    <dgm:pt modelId="{9FAB9BAC-03FD-48B2-B0B4-26392A63AB41}" type="pres">
      <dgm:prSet presAssocID="{04F8BC04-70C9-4D3E-8025-4C23DD097218}" presName="hierRoot2" presStyleCnt="0">
        <dgm:presLayoutVars>
          <dgm:hierBranch val="init"/>
        </dgm:presLayoutVars>
      </dgm:prSet>
      <dgm:spPr/>
    </dgm:pt>
    <dgm:pt modelId="{653A405B-FEFE-44A7-862C-A69B44CE1E44}" type="pres">
      <dgm:prSet presAssocID="{04F8BC04-70C9-4D3E-8025-4C23DD097218}" presName="rootComposite" presStyleCnt="0"/>
      <dgm:spPr/>
    </dgm:pt>
    <dgm:pt modelId="{DACD4D91-00F3-4D79-AE25-315B3CBABB19}" type="pres">
      <dgm:prSet presAssocID="{04F8BC04-70C9-4D3E-8025-4C23DD097218}" presName="rootText" presStyleLbl="node2" presStyleIdx="1" presStyleCnt="6" custScaleX="153016">
        <dgm:presLayoutVars>
          <dgm:chPref val="3"/>
        </dgm:presLayoutVars>
      </dgm:prSet>
      <dgm:spPr/>
    </dgm:pt>
    <dgm:pt modelId="{4B36979A-7E6E-4B13-98CF-BF2F536804ED}" type="pres">
      <dgm:prSet presAssocID="{04F8BC04-70C9-4D3E-8025-4C23DD097218}" presName="rootConnector" presStyleLbl="node2" presStyleIdx="1" presStyleCnt="6"/>
      <dgm:spPr/>
    </dgm:pt>
    <dgm:pt modelId="{AB4EC469-5F77-4277-8BC1-A37B1C61C925}" type="pres">
      <dgm:prSet presAssocID="{04F8BC04-70C9-4D3E-8025-4C23DD097218}" presName="hierChild4" presStyleCnt="0"/>
      <dgm:spPr/>
    </dgm:pt>
    <dgm:pt modelId="{FCC3A27E-6170-4C3F-B73C-B83AA3D5801B}" type="pres">
      <dgm:prSet presAssocID="{9CFCB25B-E739-492B-B58D-2C6819196C22}" presName="Name37" presStyleLbl="parChTrans1D3" presStyleIdx="1" presStyleCnt="4"/>
      <dgm:spPr/>
    </dgm:pt>
    <dgm:pt modelId="{6FB9EDE2-BFBA-43E5-AAC0-A03FD2914569}" type="pres">
      <dgm:prSet presAssocID="{7D41EA4C-D9AE-48FE-8DE4-EBF07B55A1F6}" presName="hierRoot2" presStyleCnt="0">
        <dgm:presLayoutVars>
          <dgm:hierBranch val="init"/>
        </dgm:presLayoutVars>
      </dgm:prSet>
      <dgm:spPr/>
    </dgm:pt>
    <dgm:pt modelId="{CE2958E8-2CCC-4C0A-AA67-9C30D09E7001}" type="pres">
      <dgm:prSet presAssocID="{7D41EA4C-D9AE-48FE-8DE4-EBF07B55A1F6}" presName="rootComposite" presStyleCnt="0"/>
      <dgm:spPr/>
    </dgm:pt>
    <dgm:pt modelId="{FF5DEFE3-C223-42F1-868B-531D59F98DC8}" type="pres">
      <dgm:prSet presAssocID="{7D41EA4C-D9AE-48FE-8DE4-EBF07B55A1F6}" presName="rootText" presStyleLbl="node3" presStyleIdx="1" presStyleCnt="4" custScaleX="232858" custScaleY="426730">
        <dgm:presLayoutVars>
          <dgm:chPref val="3"/>
        </dgm:presLayoutVars>
      </dgm:prSet>
      <dgm:spPr/>
    </dgm:pt>
    <dgm:pt modelId="{97B8BDEE-BF46-4F0F-B569-AC2060067EFF}" type="pres">
      <dgm:prSet presAssocID="{7D41EA4C-D9AE-48FE-8DE4-EBF07B55A1F6}" presName="rootConnector" presStyleLbl="node3" presStyleIdx="1" presStyleCnt="4"/>
      <dgm:spPr/>
    </dgm:pt>
    <dgm:pt modelId="{54563586-DE9D-45AF-8FFD-1400918E7D69}" type="pres">
      <dgm:prSet presAssocID="{7D41EA4C-D9AE-48FE-8DE4-EBF07B55A1F6}" presName="hierChild4" presStyleCnt="0"/>
      <dgm:spPr/>
    </dgm:pt>
    <dgm:pt modelId="{F57AB5F8-1B11-436A-B9C1-F9025E1FC63E}" type="pres">
      <dgm:prSet presAssocID="{7D41EA4C-D9AE-48FE-8DE4-EBF07B55A1F6}" presName="hierChild5" presStyleCnt="0"/>
      <dgm:spPr/>
    </dgm:pt>
    <dgm:pt modelId="{0661AB72-D6D9-4100-B28C-EE8EB7B14A64}" type="pres">
      <dgm:prSet presAssocID="{04F8BC04-70C9-4D3E-8025-4C23DD097218}" presName="hierChild5" presStyleCnt="0"/>
      <dgm:spPr/>
    </dgm:pt>
    <dgm:pt modelId="{F48F68A2-1EB7-4B25-95AA-67C26E62CAAB}" type="pres">
      <dgm:prSet presAssocID="{7110B9B3-E506-493B-8B2F-68C2CDAE1C08}" presName="Name37" presStyleLbl="parChTrans1D2" presStyleIdx="2" presStyleCnt="6"/>
      <dgm:spPr/>
    </dgm:pt>
    <dgm:pt modelId="{910C51C2-E7E3-4D9B-ADD2-43C52BC33E0D}" type="pres">
      <dgm:prSet presAssocID="{DE8EB207-C47C-4001-BE57-DFC9DE709249}" presName="hierRoot2" presStyleCnt="0">
        <dgm:presLayoutVars>
          <dgm:hierBranch val="init"/>
        </dgm:presLayoutVars>
      </dgm:prSet>
      <dgm:spPr/>
    </dgm:pt>
    <dgm:pt modelId="{A48A9218-0AD0-4306-BE33-6D4FD053EF7E}" type="pres">
      <dgm:prSet presAssocID="{DE8EB207-C47C-4001-BE57-DFC9DE709249}" presName="rootComposite" presStyleCnt="0"/>
      <dgm:spPr/>
    </dgm:pt>
    <dgm:pt modelId="{95479704-7A9D-49D0-B2B4-F5F12175808A}" type="pres">
      <dgm:prSet presAssocID="{DE8EB207-C47C-4001-BE57-DFC9DE709249}" presName="rootText" presStyleLbl="node2" presStyleIdx="2" presStyleCnt="6" custScaleX="145678">
        <dgm:presLayoutVars>
          <dgm:chPref val="3"/>
        </dgm:presLayoutVars>
      </dgm:prSet>
      <dgm:spPr/>
    </dgm:pt>
    <dgm:pt modelId="{11CF7A51-E710-4754-B8DD-49CB950F0C37}" type="pres">
      <dgm:prSet presAssocID="{DE8EB207-C47C-4001-BE57-DFC9DE709249}" presName="rootConnector" presStyleLbl="node2" presStyleIdx="2" presStyleCnt="6"/>
      <dgm:spPr/>
    </dgm:pt>
    <dgm:pt modelId="{D6175EC0-53E3-4B67-BAC7-C10246441BCD}" type="pres">
      <dgm:prSet presAssocID="{DE8EB207-C47C-4001-BE57-DFC9DE709249}" presName="hierChild4" presStyleCnt="0"/>
      <dgm:spPr/>
    </dgm:pt>
    <dgm:pt modelId="{BCCFD35E-4E59-4555-95EF-40DE23D3F967}" type="pres">
      <dgm:prSet presAssocID="{8C6EEC07-BDAC-4B74-B531-A5965E50031D}" presName="Name37" presStyleLbl="parChTrans1D3" presStyleIdx="2" presStyleCnt="4"/>
      <dgm:spPr/>
    </dgm:pt>
    <dgm:pt modelId="{9E542B11-68EB-4037-944D-5A89330DCF2E}" type="pres">
      <dgm:prSet presAssocID="{CD2D4C0A-DCDE-47BA-923B-E3FAE7D847CD}" presName="hierRoot2" presStyleCnt="0">
        <dgm:presLayoutVars>
          <dgm:hierBranch val="init"/>
        </dgm:presLayoutVars>
      </dgm:prSet>
      <dgm:spPr/>
    </dgm:pt>
    <dgm:pt modelId="{B2BDF7A4-C05E-4660-BC70-0633D1E8A9B6}" type="pres">
      <dgm:prSet presAssocID="{CD2D4C0A-DCDE-47BA-923B-E3FAE7D847CD}" presName="rootComposite" presStyleCnt="0"/>
      <dgm:spPr/>
    </dgm:pt>
    <dgm:pt modelId="{CDFC5B5D-F767-4B98-86DF-C538AC5AA3A6}" type="pres">
      <dgm:prSet presAssocID="{CD2D4C0A-DCDE-47BA-923B-E3FAE7D847CD}" presName="rootText" presStyleLbl="node3" presStyleIdx="2" presStyleCnt="4" custScaleX="232858" custScaleY="426730">
        <dgm:presLayoutVars>
          <dgm:chPref val="3"/>
        </dgm:presLayoutVars>
      </dgm:prSet>
      <dgm:spPr/>
    </dgm:pt>
    <dgm:pt modelId="{6B37DC3A-F597-4156-AE36-A45B5B343F74}" type="pres">
      <dgm:prSet presAssocID="{CD2D4C0A-DCDE-47BA-923B-E3FAE7D847CD}" presName="rootConnector" presStyleLbl="node3" presStyleIdx="2" presStyleCnt="4"/>
      <dgm:spPr/>
    </dgm:pt>
    <dgm:pt modelId="{240A01DF-65D3-419C-8E90-821C42C7CFC7}" type="pres">
      <dgm:prSet presAssocID="{CD2D4C0A-DCDE-47BA-923B-E3FAE7D847CD}" presName="hierChild4" presStyleCnt="0"/>
      <dgm:spPr/>
    </dgm:pt>
    <dgm:pt modelId="{CB9F6624-4156-495C-98E6-EB043F62C7AC}" type="pres">
      <dgm:prSet presAssocID="{CD2D4C0A-DCDE-47BA-923B-E3FAE7D847CD}" presName="hierChild5" presStyleCnt="0"/>
      <dgm:spPr/>
    </dgm:pt>
    <dgm:pt modelId="{CAAB4D47-D570-4538-8763-B308AA7D0A26}" type="pres">
      <dgm:prSet presAssocID="{DE8EB207-C47C-4001-BE57-DFC9DE709249}" presName="hierChild5" presStyleCnt="0"/>
      <dgm:spPr/>
    </dgm:pt>
    <dgm:pt modelId="{26AD1FE0-5EC8-4DAB-89F0-8090F8A8B2F9}" type="pres">
      <dgm:prSet presAssocID="{73160BE7-9437-49C3-ACDD-2098EC400BFD}" presName="Name37" presStyleLbl="parChTrans1D2" presStyleIdx="3" presStyleCnt="6"/>
      <dgm:spPr/>
    </dgm:pt>
    <dgm:pt modelId="{4C0237A3-D1AE-4AD4-B4B0-0B300824FAFE}" type="pres">
      <dgm:prSet presAssocID="{2657A59F-9572-4F5C-AF3D-50CCCAECBC6E}" presName="hierRoot2" presStyleCnt="0">
        <dgm:presLayoutVars>
          <dgm:hierBranch val="init"/>
        </dgm:presLayoutVars>
      </dgm:prSet>
      <dgm:spPr/>
    </dgm:pt>
    <dgm:pt modelId="{B4F4D81E-CCCE-4509-B1C3-DE50E77CD777}" type="pres">
      <dgm:prSet presAssocID="{2657A59F-9572-4F5C-AF3D-50CCCAECBC6E}" presName="rootComposite" presStyleCnt="0"/>
      <dgm:spPr/>
    </dgm:pt>
    <dgm:pt modelId="{9ADA6EB4-B778-47E8-B94F-DEF5F02699C3}" type="pres">
      <dgm:prSet presAssocID="{2657A59F-9572-4F5C-AF3D-50CCCAECBC6E}" presName="rootText" presStyleLbl="node2" presStyleIdx="3" presStyleCnt="6" custScaleX="108570" custLinFactNeighborY="-8314">
        <dgm:presLayoutVars>
          <dgm:chPref val="3"/>
        </dgm:presLayoutVars>
      </dgm:prSet>
      <dgm:spPr/>
    </dgm:pt>
    <dgm:pt modelId="{DF1E26F9-2CBD-44C8-89EB-F9F8515B41E6}" type="pres">
      <dgm:prSet presAssocID="{2657A59F-9572-4F5C-AF3D-50CCCAECBC6E}" presName="rootConnector" presStyleLbl="node2" presStyleIdx="3" presStyleCnt="6"/>
      <dgm:spPr/>
    </dgm:pt>
    <dgm:pt modelId="{06B0F958-4023-4B97-B43A-B983564EA637}" type="pres">
      <dgm:prSet presAssocID="{2657A59F-9572-4F5C-AF3D-50CCCAECBC6E}" presName="hierChild4" presStyleCnt="0"/>
      <dgm:spPr/>
    </dgm:pt>
    <dgm:pt modelId="{8F8424A0-0113-419C-981D-B2A8D271A51C}" type="pres">
      <dgm:prSet presAssocID="{893A1392-BCB6-4E18-B03A-BB166A918487}" presName="Name37" presStyleLbl="parChTrans1D3" presStyleIdx="3" presStyleCnt="4"/>
      <dgm:spPr/>
    </dgm:pt>
    <dgm:pt modelId="{9BD60958-26B2-42B8-98A1-76D3CFE90E4F}" type="pres">
      <dgm:prSet presAssocID="{9342F023-B816-4A92-B6F5-2E75F5391E8E}" presName="hierRoot2" presStyleCnt="0">
        <dgm:presLayoutVars>
          <dgm:hierBranch val="init"/>
        </dgm:presLayoutVars>
      </dgm:prSet>
      <dgm:spPr/>
    </dgm:pt>
    <dgm:pt modelId="{C429912C-C2E7-44F8-B067-1004C474A133}" type="pres">
      <dgm:prSet presAssocID="{9342F023-B816-4A92-B6F5-2E75F5391E8E}" presName="rootComposite" presStyleCnt="0"/>
      <dgm:spPr/>
    </dgm:pt>
    <dgm:pt modelId="{D633DD26-E4A1-49AA-A654-F3D72428A9A4}" type="pres">
      <dgm:prSet presAssocID="{9342F023-B816-4A92-B6F5-2E75F5391E8E}" presName="rootText" presStyleLbl="node3" presStyleIdx="3" presStyleCnt="4" custScaleX="232858" custScaleY="426730">
        <dgm:presLayoutVars>
          <dgm:chPref val="3"/>
        </dgm:presLayoutVars>
      </dgm:prSet>
      <dgm:spPr/>
    </dgm:pt>
    <dgm:pt modelId="{67E04F49-F177-4A26-8367-C1300BBF951A}" type="pres">
      <dgm:prSet presAssocID="{9342F023-B816-4A92-B6F5-2E75F5391E8E}" presName="rootConnector" presStyleLbl="node3" presStyleIdx="3" presStyleCnt="4"/>
      <dgm:spPr/>
    </dgm:pt>
    <dgm:pt modelId="{AB9EEA34-FD93-469A-905B-AE954F00D22A}" type="pres">
      <dgm:prSet presAssocID="{9342F023-B816-4A92-B6F5-2E75F5391E8E}" presName="hierChild4" presStyleCnt="0"/>
      <dgm:spPr/>
    </dgm:pt>
    <dgm:pt modelId="{CF499ABB-1552-4494-83A9-71C3485CC7F8}" type="pres">
      <dgm:prSet presAssocID="{9342F023-B816-4A92-B6F5-2E75F5391E8E}" presName="hierChild5" presStyleCnt="0"/>
      <dgm:spPr/>
    </dgm:pt>
    <dgm:pt modelId="{42482806-BED4-4B2E-AD2C-FBA09921AE21}" type="pres">
      <dgm:prSet presAssocID="{2657A59F-9572-4F5C-AF3D-50CCCAECBC6E}" presName="hierChild5" presStyleCnt="0"/>
      <dgm:spPr/>
    </dgm:pt>
    <dgm:pt modelId="{848102CC-7956-4F68-9054-22947714EA70}" type="pres">
      <dgm:prSet presAssocID="{C50737B6-700A-400D-8908-17058D5C01C7}" presName="Name37" presStyleLbl="parChTrans1D2" presStyleIdx="4" presStyleCnt="6"/>
      <dgm:spPr/>
    </dgm:pt>
    <dgm:pt modelId="{E258C0BA-4511-42C3-B994-028E145D7DA1}" type="pres">
      <dgm:prSet presAssocID="{8D6F63FC-F79A-405A-9209-26D90FFFE24C}" presName="hierRoot2" presStyleCnt="0">
        <dgm:presLayoutVars>
          <dgm:hierBranch val="init"/>
        </dgm:presLayoutVars>
      </dgm:prSet>
      <dgm:spPr/>
    </dgm:pt>
    <dgm:pt modelId="{EEC7A598-E354-49AA-9C95-6B778C8B7601}" type="pres">
      <dgm:prSet presAssocID="{8D6F63FC-F79A-405A-9209-26D90FFFE24C}" presName="rootComposite" presStyleCnt="0"/>
      <dgm:spPr/>
    </dgm:pt>
    <dgm:pt modelId="{9441A506-AC7F-49AB-97EF-27B3146918D3}" type="pres">
      <dgm:prSet presAssocID="{8D6F63FC-F79A-405A-9209-26D90FFFE24C}" presName="rootText" presStyleLbl="node2" presStyleIdx="4" presStyleCnt="6" custScaleX="120970">
        <dgm:presLayoutVars>
          <dgm:chPref val="3"/>
        </dgm:presLayoutVars>
      </dgm:prSet>
      <dgm:spPr/>
    </dgm:pt>
    <dgm:pt modelId="{9953E16C-0CBB-4825-B6DD-0C75DD9C836D}" type="pres">
      <dgm:prSet presAssocID="{8D6F63FC-F79A-405A-9209-26D90FFFE24C}" presName="rootConnector" presStyleLbl="node2" presStyleIdx="4" presStyleCnt="6"/>
      <dgm:spPr/>
    </dgm:pt>
    <dgm:pt modelId="{C500E77B-4DC7-4353-9285-A6875ED279E2}" type="pres">
      <dgm:prSet presAssocID="{8D6F63FC-F79A-405A-9209-26D90FFFE24C}" presName="hierChild4" presStyleCnt="0"/>
      <dgm:spPr/>
    </dgm:pt>
    <dgm:pt modelId="{AF44AC1E-997C-4F72-ABEA-FBBDEA25E70E}" type="pres">
      <dgm:prSet presAssocID="{8D6F63FC-F79A-405A-9209-26D90FFFE24C}" presName="hierChild5" presStyleCnt="0"/>
      <dgm:spPr/>
    </dgm:pt>
    <dgm:pt modelId="{4AECDD60-5D2E-433E-B7BC-51F0D7ACCFB1}" type="pres">
      <dgm:prSet presAssocID="{34CC2744-6154-40D8-856D-8B32A15CB73C}" presName="Name37" presStyleLbl="parChTrans1D2" presStyleIdx="5" presStyleCnt="6"/>
      <dgm:spPr/>
    </dgm:pt>
    <dgm:pt modelId="{27694E6F-FA8A-48CE-A690-2C25C926F8E4}" type="pres">
      <dgm:prSet presAssocID="{770B8742-08DC-48B4-8660-5799FBADEDAB}" presName="hierRoot2" presStyleCnt="0">
        <dgm:presLayoutVars>
          <dgm:hierBranch val="init"/>
        </dgm:presLayoutVars>
      </dgm:prSet>
      <dgm:spPr/>
    </dgm:pt>
    <dgm:pt modelId="{B2C38D4E-F22A-4399-A555-2C586373276B}" type="pres">
      <dgm:prSet presAssocID="{770B8742-08DC-48B4-8660-5799FBADEDAB}" presName="rootComposite" presStyleCnt="0"/>
      <dgm:spPr/>
    </dgm:pt>
    <dgm:pt modelId="{E50EEA84-D073-4E32-8F09-E24E582FF7FB}" type="pres">
      <dgm:prSet presAssocID="{770B8742-08DC-48B4-8660-5799FBADEDAB}" presName="rootText" presStyleLbl="node2" presStyleIdx="5" presStyleCnt="6" custScaleX="121232" custScaleY="200439">
        <dgm:presLayoutVars>
          <dgm:chPref val="3"/>
        </dgm:presLayoutVars>
      </dgm:prSet>
      <dgm:spPr/>
    </dgm:pt>
    <dgm:pt modelId="{F4DB9CB4-DA4B-4EC9-841A-7474FD71D4B3}" type="pres">
      <dgm:prSet presAssocID="{770B8742-08DC-48B4-8660-5799FBADEDAB}" presName="rootConnector" presStyleLbl="node2" presStyleIdx="5" presStyleCnt="6"/>
      <dgm:spPr/>
    </dgm:pt>
    <dgm:pt modelId="{8DC03153-EBDC-4AC7-A946-5D88FB0F4925}" type="pres">
      <dgm:prSet presAssocID="{770B8742-08DC-48B4-8660-5799FBADEDAB}" presName="hierChild4" presStyleCnt="0"/>
      <dgm:spPr/>
    </dgm:pt>
    <dgm:pt modelId="{F595894B-C824-4967-B541-E6FA387F536C}" type="pres">
      <dgm:prSet presAssocID="{770B8742-08DC-48B4-8660-5799FBADEDAB}" presName="hierChild5" presStyleCnt="0"/>
      <dgm:spPr/>
    </dgm:pt>
    <dgm:pt modelId="{1C3FA9CA-567B-4A95-9947-6463AD6768B1}" type="pres">
      <dgm:prSet presAssocID="{7B00086B-DD90-4F60-AC56-EAAB74BD9015}" presName="hierChild3" presStyleCnt="0"/>
      <dgm:spPr/>
    </dgm:pt>
  </dgm:ptLst>
  <dgm:cxnLst>
    <dgm:cxn modelId="{E6068B0A-AA19-46D8-A6C2-9A57548B7115}" type="presOf" srcId="{8D6F63FC-F79A-405A-9209-26D90FFFE24C}" destId="{9953E16C-0CBB-4825-B6DD-0C75DD9C836D}" srcOrd="1" destOrd="0" presId="urn:microsoft.com/office/officeart/2005/8/layout/orgChart1"/>
    <dgm:cxn modelId="{9D8AE80A-C278-41CD-AA78-32F57BA3393F}" type="presOf" srcId="{C50737B6-700A-400D-8908-17058D5C01C7}" destId="{848102CC-7956-4F68-9054-22947714EA70}" srcOrd="0" destOrd="0" presId="urn:microsoft.com/office/officeart/2005/8/layout/orgChart1"/>
    <dgm:cxn modelId="{1419230E-B46C-420D-BEC6-8B7F82AFC3C8}" type="presOf" srcId="{F00166B1-32DE-4F13-8955-7BF360BC9A5B}" destId="{DE247C70-E93C-4993-88AA-853E4448D74E}" srcOrd="1" destOrd="0" presId="urn:microsoft.com/office/officeart/2005/8/layout/orgChart1"/>
    <dgm:cxn modelId="{3A77201E-DE01-45F9-B6E7-EFDDFFBCE9BF}" type="presOf" srcId="{04F8BC04-70C9-4D3E-8025-4C23DD097218}" destId="{DACD4D91-00F3-4D79-AE25-315B3CBABB19}" srcOrd="0" destOrd="0" presId="urn:microsoft.com/office/officeart/2005/8/layout/orgChart1"/>
    <dgm:cxn modelId="{42E33123-27EA-4F14-ABEF-C614F55A64F0}" srcId="{04F8BC04-70C9-4D3E-8025-4C23DD097218}" destId="{7D41EA4C-D9AE-48FE-8DE4-EBF07B55A1F6}" srcOrd="0" destOrd="0" parTransId="{9CFCB25B-E739-492B-B58D-2C6819196C22}" sibTransId="{A090F58E-32C3-4813-94FC-A8A7A989A0B8}"/>
    <dgm:cxn modelId="{144BA328-E680-4FD5-9AE3-02DF9F1387A8}" type="presOf" srcId="{770B8742-08DC-48B4-8660-5799FBADEDAB}" destId="{F4DB9CB4-DA4B-4EC9-841A-7474FD71D4B3}" srcOrd="1" destOrd="0" presId="urn:microsoft.com/office/officeart/2005/8/layout/orgChart1"/>
    <dgm:cxn modelId="{60DCAC37-A071-466C-9B52-AF0275981327}" type="presOf" srcId="{A26A9B5B-7D39-43D1-8E49-405354937DE4}" destId="{8D0D94FB-3808-4A92-AA1B-FFD792E09FD2}" srcOrd="0" destOrd="0" presId="urn:microsoft.com/office/officeart/2005/8/layout/orgChart1"/>
    <dgm:cxn modelId="{03D0D239-7EF6-466B-B395-DF76D8F51E83}" type="presOf" srcId="{2657A59F-9572-4F5C-AF3D-50CCCAECBC6E}" destId="{9ADA6EB4-B778-47E8-B94F-DEF5F02699C3}" srcOrd="0" destOrd="0" presId="urn:microsoft.com/office/officeart/2005/8/layout/orgChart1"/>
    <dgm:cxn modelId="{ACB1F65B-07E8-4F14-A2AE-2466E6AD9667}" srcId="{2657A59F-9572-4F5C-AF3D-50CCCAECBC6E}" destId="{9342F023-B816-4A92-B6F5-2E75F5391E8E}" srcOrd="0" destOrd="0" parTransId="{893A1392-BCB6-4E18-B03A-BB166A918487}" sibTransId="{4946669D-6A04-4118-98E8-3B5BFFA19136}"/>
    <dgm:cxn modelId="{452D435D-D2FB-4CA8-ABD4-051B8D51CAC7}" type="presOf" srcId="{9342F023-B816-4A92-B6F5-2E75F5391E8E}" destId="{67E04F49-F177-4A26-8367-C1300BBF951A}" srcOrd="1" destOrd="0" presId="urn:microsoft.com/office/officeart/2005/8/layout/orgChart1"/>
    <dgm:cxn modelId="{8879C960-F3E5-4A48-A425-5CC4AF9C0657}" type="presOf" srcId="{7D41EA4C-D9AE-48FE-8DE4-EBF07B55A1F6}" destId="{FF5DEFE3-C223-42F1-868B-531D59F98DC8}" srcOrd="0" destOrd="0" presId="urn:microsoft.com/office/officeart/2005/8/layout/orgChart1"/>
    <dgm:cxn modelId="{FC923841-9D58-4370-BC64-73A1E0C0A25B}" type="presOf" srcId="{7D41EA4C-D9AE-48FE-8DE4-EBF07B55A1F6}" destId="{97B8BDEE-BF46-4F0F-B569-AC2060067EFF}" srcOrd="1" destOrd="0" presId="urn:microsoft.com/office/officeart/2005/8/layout/orgChart1"/>
    <dgm:cxn modelId="{F36CC546-68D0-4CD8-B922-383D46062BC5}" type="presOf" srcId="{893A1392-BCB6-4E18-B03A-BB166A918487}" destId="{8F8424A0-0113-419C-981D-B2A8D271A51C}" srcOrd="0" destOrd="0" presId="urn:microsoft.com/office/officeart/2005/8/layout/orgChart1"/>
    <dgm:cxn modelId="{A2BA426A-810C-491A-B441-CBC1D046F6D2}" type="presOf" srcId="{73160BE7-9437-49C3-ACDD-2098EC400BFD}" destId="{26AD1FE0-5EC8-4DAB-89F0-8090F8A8B2F9}" srcOrd="0" destOrd="0" presId="urn:microsoft.com/office/officeart/2005/8/layout/orgChart1"/>
    <dgm:cxn modelId="{B27D444F-15F9-4D41-A9B1-646658A4198C}" srcId="{E2D277A2-A3D9-4122-A64C-0A1A02DFFFB9}" destId="{7B00086B-DD90-4F60-AC56-EAAB74BD9015}" srcOrd="0" destOrd="0" parTransId="{CF2405B8-6FFB-4D6D-8D22-224BF36DC734}" sibTransId="{9FD6D64C-178E-4D9D-AB8B-F7F2AA9766EE}"/>
    <dgm:cxn modelId="{23BF1F53-C70B-46E5-B2B6-D251B58C850F}" type="presOf" srcId="{8C6EEC07-BDAC-4B74-B531-A5965E50031D}" destId="{BCCFD35E-4E59-4555-95EF-40DE23D3F967}" srcOrd="0" destOrd="0" presId="urn:microsoft.com/office/officeart/2005/8/layout/orgChart1"/>
    <dgm:cxn modelId="{065D4475-D0F4-40BB-A308-7D03B1CB02E2}" srcId="{7B00086B-DD90-4F60-AC56-EAAB74BD9015}" destId="{2657A59F-9572-4F5C-AF3D-50CCCAECBC6E}" srcOrd="3" destOrd="0" parTransId="{73160BE7-9437-49C3-ACDD-2098EC400BFD}" sibTransId="{B8EBE477-729F-4845-B7B0-8F3256B3879B}"/>
    <dgm:cxn modelId="{FE97E958-D7FE-4525-B0E0-B4FF2AA8CA09}" type="presOf" srcId="{DE8EB207-C47C-4001-BE57-DFC9DE709249}" destId="{11CF7A51-E710-4754-B8DD-49CB950F0C37}" srcOrd="1" destOrd="0" presId="urn:microsoft.com/office/officeart/2005/8/layout/orgChart1"/>
    <dgm:cxn modelId="{1D53CA59-367D-43C8-B050-65D442FEBAEE}" type="presOf" srcId="{7110B9B3-E506-493B-8B2F-68C2CDAE1C08}" destId="{F48F68A2-1EB7-4B25-95AA-67C26E62CAAB}" srcOrd="0" destOrd="0" presId="urn:microsoft.com/office/officeart/2005/8/layout/orgChart1"/>
    <dgm:cxn modelId="{06290F7D-E457-47AC-A2A7-5457D6B5EBFC}" type="presOf" srcId="{E2D277A2-A3D9-4122-A64C-0A1A02DFFFB9}" destId="{12A0729C-0F43-4A29-A20E-D3BD02E5A7A5}" srcOrd="0" destOrd="0" presId="urn:microsoft.com/office/officeart/2005/8/layout/orgChart1"/>
    <dgm:cxn modelId="{AF878986-AB2E-4CE1-AFB7-DE7024642810}" srcId="{DE8EB207-C47C-4001-BE57-DFC9DE709249}" destId="{CD2D4C0A-DCDE-47BA-923B-E3FAE7D847CD}" srcOrd="0" destOrd="0" parTransId="{8C6EEC07-BDAC-4B74-B531-A5965E50031D}" sibTransId="{0AF1B4CA-AD5A-4475-9AD5-8F44352517E2}"/>
    <dgm:cxn modelId="{066B098A-8AA7-4AB3-AEF8-AAB68DC86DE0}" type="presOf" srcId="{7B00086B-DD90-4F60-AC56-EAAB74BD9015}" destId="{CAA3CCF1-28C2-4629-BA1A-ED7A3F3FBB43}" srcOrd="0" destOrd="0" presId="urn:microsoft.com/office/officeart/2005/8/layout/orgChart1"/>
    <dgm:cxn modelId="{964B3D8A-F152-4DF4-85D2-7A5D04C08FE8}" type="presOf" srcId="{F00166B1-32DE-4F13-8955-7BF360BC9A5B}" destId="{32713879-97F0-4B4C-9490-BB57A77B9217}" srcOrd="0" destOrd="0" presId="urn:microsoft.com/office/officeart/2005/8/layout/orgChart1"/>
    <dgm:cxn modelId="{3266488E-C43A-45DF-826C-BBACAB01BBC4}" type="presOf" srcId="{2657A59F-9572-4F5C-AF3D-50CCCAECBC6E}" destId="{DF1E26F9-2CBD-44C8-89EB-F9F8515B41E6}" srcOrd="1" destOrd="0" presId="urn:microsoft.com/office/officeart/2005/8/layout/orgChart1"/>
    <dgm:cxn modelId="{10F55898-6F36-488A-9770-02AF9AAE23FD}" type="presOf" srcId="{CD2D4C0A-DCDE-47BA-923B-E3FAE7D847CD}" destId="{CDFC5B5D-F767-4B98-86DF-C538AC5AA3A6}" srcOrd="0" destOrd="0" presId="urn:microsoft.com/office/officeart/2005/8/layout/orgChart1"/>
    <dgm:cxn modelId="{8EA35A99-7784-4A93-A57E-1481585D2226}" type="presOf" srcId="{2274AB09-2CE2-4BB4-B83B-CA945070B693}" destId="{8BE463A9-B42A-4575-9D10-06CD98342494}" srcOrd="0" destOrd="0" presId="urn:microsoft.com/office/officeart/2005/8/layout/orgChart1"/>
    <dgm:cxn modelId="{C43FF1A4-3BC4-4D3D-86A7-56BD12BA0FDC}" type="presOf" srcId="{DE8EB207-C47C-4001-BE57-DFC9DE709249}" destId="{95479704-7A9D-49D0-B2B4-F5F12175808A}" srcOrd="0" destOrd="0" presId="urn:microsoft.com/office/officeart/2005/8/layout/orgChart1"/>
    <dgm:cxn modelId="{9FB4A8A9-3C8D-4FC8-91F3-AF9928E9E322}" srcId="{F00166B1-32DE-4F13-8955-7BF360BC9A5B}" destId="{2274AB09-2CE2-4BB4-B83B-CA945070B693}" srcOrd="0" destOrd="0" parTransId="{A26A9B5B-7D39-43D1-8E49-405354937DE4}" sibTransId="{FD81533D-3114-46DA-8118-57828BF685C2}"/>
    <dgm:cxn modelId="{80BD7CAC-7593-49FA-A2C7-1447F17A50DC}" type="presOf" srcId="{E8F30FCB-F198-4EFF-A3DF-ECF041ED1A82}" destId="{680ABFF9-3050-4650-9E6F-649224CD4AD4}" srcOrd="0" destOrd="0" presId="urn:microsoft.com/office/officeart/2005/8/layout/orgChart1"/>
    <dgm:cxn modelId="{8B923DAD-3C41-402F-BB49-40C700938AB7}" srcId="{7B00086B-DD90-4F60-AC56-EAAB74BD9015}" destId="{DE8EB207-C47C-4001-BE57-DFC9DE709249}" srcOrd="2" destOrd="0" parTransId="{7110B9B3-E506-493B-8B2F-68C2CDAE1C08}" sibTransId="{C1254F48-0433-40DC-82A1-DB768D3A5F1C}"/>
    <dgm:cxn modelId="{7A09DEB7-C711-4ADB-A372-0CFCD496CE45}" srcId="{7B00086B-DD90-4F60-AC56-EAAB74BD9015}" destId="{770B8742-08DC-48B4-8660-5799FBADEDAB}" srcOrd="5" destOrd="0" parTransId="{34CC2744-6154-40D8-856D-8B32A15CB73C}" sibTransId="{BCEF9EC6-5597-4431-B09D-1674ACD06CF4}"/>
    <dgm:cxn modelId="{B4C640B8-71A8-4262-96C4-F1907A443F75}" type="presOf" srcId="{2274AB09-2CE2-4BB4-B83B-CA945070B693}" destId="{D0EBB994-B247-4F47-A3B2-CEBE22D303FD}" srcOrd="1" destOrd="0" presId="urn:microsoft.com/office/officeart/2005/8/layout/orgChart1"/>
    <dgm:cxn modelId="{B750E0BB-033F-4EAD-96BB-4ACD3C14FE3E}" type="presOf" srcId="{770B8742-08DC-48B4-8660-5799FBADEDAB}" destId="{E50EEA84-D073-4E32-8F09-E24E582FF7FB}" srcOrd="0" destOrd="0" presId="urn:microsoft.com/office/officeart/2005/8/layout/orgChart1"/>
    <dgm:cxn modelId="{AAE365CC-D82E-493A-81B9-FCDDDA50E9C5}" type="presOf" srcId="{04F8BC04-70C9-4D3E-8025-4C23DD097218}" destId="{4B36979A-7E6E-4B13-98CF-BF2F536804ED}" srcOrd="1" destOrd="0" presId="urn:microsoft.com/office/officeart/2005/8/layout/orgChart1"/>
    <dgm:cxn modelId="{26BE78CC-EFE0-4D91-84AB-35762AFCE0A1}" type="presOf" srcId="{34CC2744-6154-40D8-856D-8B32A15CB73C}" destId="{4AECDD60-5D2E-433E-B7BC-51F0D7ACCFB1}" srcOrd="0" destOrd="0" presId="urn:microsoft.com/office/officeart/2005/8/layout/orgChart1"/>
    <dgm:cxn modelId="{A67DA0D5-98CF-466D-AC0A-AC80585BE967}" type="presOf" srcId="{7B00086B-DD90-4F60-AC56-EAAB74BD9015}" destId="{B726A617-9088-4B09-9B3D-0813D4319847}" srcOrd="1" destOrd="0" presId="urn:microsoft.com/office/officeart/2005/8/layout/orgChart1"/>
    <dgm:cxn modelId="{B98B5CD6-A55C-4F3D-ADA8-5AD00380FCA3}" type="presOf" srcId="{CD2D4C0A-DCDE-47BA-923B-E3FAE7D847CD}" destId="{6B37DC3A-F597-4156-AE36-A45B5B343F74}" srcOrd="1" destOrd="0" presId="urn:microsoft.com/office/officeart/2005/8/layout/orgChart1"/>
    <dgm:cxn modelId="{6BE8ABD7-6503-41DD-A603-FC7C9B4FC358}" type="presOf" srcId="{9342F023-B816-4A92-B6F5-2E75F5391E8E}" destId="{D633DD26-E4A1-49AA-A654-F3D72428A9A4}" srcOrd="0" destOrd="0" presId="urn:microsoft.com/office/officeart/2005/8/layout/orgChart1"/>
    <dgm:cxn modelId="{974652DB-A2FF-4D98-9AED-FEDE7820CFAF}" srcId="{7B00086B-DD90-4F60-AC56-EAAB74BD9015}" destId="{04F8BC04-70C9-4D3E-8025-4C23DD097218}" srcOrd="1" destOrd="0" parTransId="{3BE0EE26-766B-4D7F-8A04-0F45B76116CC}" sibTransId="{3A6CD6FE-5AEE-42EC-9444-AA0224CB105A}"/>
    <dgm:cxn modelId="{B5D1E8DD-025F-431F-BEBF-F2A279E4C8BE}" srcId="{7B00086B-DD90-4F60-AC56-EAAB74BD9015}" destId="{F00166B1-32DE-4F13-8955-7BF360BC9A5B}" srcOrd="0" destOrd="0" parTransId="{E8F30FCB-F198-4EFF-A3DF-ECF041ED1A82}" sibTransId="{29BDDEF8-C85D-490F-BD7A-33BEFFF2F89B}"/>
    <dgm:cxn modelId="{4D62EADE-C9A6-4445-B813-0CB9CDAD7391}" type="presOf" srcId="{9CFCB25B-E739-492B-B58D-2C6819196C22}" destId="{FCC3A27E-6170-4C3F-B73C-B83AA3D5801B}" srcOrd="0" destOrd="0" presId="urn:microsoft.com/office/officeart/2005/8/layout/orgChart1"/>
    <dgm:cxn modelId="{862E60DF-5E4F-4034-8D8E-651C930B04D3}" srcId="{7B00086B-DD90-4F60-AC56-EAAB74BD9015}" destId="{8D6F63FC-F79A-405A-9209-26D90FFFE24C}" srcOrd="4" destOrd="0" parTransId="{C50737B6-700A-400D-8908-17058D5C01C7}" sibTransId="{2CF0F82E-6E82-4CFE-AD9D-D2885FFBCCC7}"/>
    <dgm:cxn modelId="{064CEBEE-1524-40DB-8F1A-D3FAD08AA724}" type="presOf" srcId="{8D6F63FC-F79A-405A-9209-26D90FFFE24C}" destId="{9441A506-AC7F-49AB-97EF-27B3146918D3}" srcOrd="0" destOrd="0" presId="urn:microsoft.com/office/officeart/2005/8/layout/orgChart1"/>
    <dgm:cxn modelId="{1D04A3FD-DD38-4E05-9999-ED74FE4558DF}" type="presOf" srcId="{3BE0EE26-766B-4D7F-8A04-0F45B76116CC}" destId="{CD6991AE-91EA-4C88-8F18-91986AFBBDFB}" srcOrd="0" destOrd="0" presId="urn:microsoft.com/office/officeart/2005/8/layout/orgChart1"/>
    <dgm:cxn modelId="{921F6D72-A729-4C1B-899E-40917E5FBAEC}" type="presParOf" srcId="{12A0729C-0F43-4A29-A20E-D3BD02E5A7A5}" destId="{E54AAF42-F4E7-4D56-8B1B-225B690271B5}" srcOrd="0" destOrd="0" presId="urn:microsoft.com/office/officeart/2005/8/layout/orgChart1"/>
    <dgm:cxn modelId="{B84AC6C1-B85B-4E4C-9566-B3DCCD54A8AA}" type="presParOf" srcId="{E54AAF42-F4E7-4D56-8B1B-225B690271B5}" destId="{F00D0C28-13D1-4505-915E-690BE3244D75}" srcOrd="0" destOrd="0" presId="urn:microsoft.com/office/officeart/2005/8/layout/orgChart1"/>
    <dgm:cxn modelId="{C1E39C25-3F45-4AD6-8EFC-B35F57529292}" type="presParOf" srcId="{F00D0C28-13D1-4505-915E-690BE3244D75}" destId="{CAA3CCF1-28C2-4629-BA1A-ED7A3F3FBB43}" srcOrd="0" destOrd="0" presId="urn:microsoft.com/office/officeart/2005/8/layout/orgChart1"/>
    <dgm:cxn modelId="{993B6899-6A37-4D03-85B6-BA027333EB06}" type="presParOf" srcId="{F00D0C28-13D1-4505-915E-690BE3244D75}" destId="{B726A617-9088-4B09-9B3D-0813D4319847}" srcOrd="1" destOrd="0" presId="urn:microsoft.com/office/officeart/2005/8/layout/orgChart1"/>
    <dgm:cxn modelId="{BF030147-A365-40C4-B864-FEFC720AA66F}" type="presParOf" srcId="{E54AAF42-F4E7-4D56-8B1B-225B690271B5}" destId="{6A7A1E75-22A2-4BD3-80AF-79537A27D3C9}" srcOrd="1" destOrd="0" presId="urn:microsoft.com/office/officeart/2005/8/layout/orgChart1"/>
    <dgm:cxn modelId="{F0FC3521-FAEB-4AA4-885A-871728F5E8AD}" type="presParOf" srcId="{6A7A1E75-22A2-4BD3-80AF-79537A27D3C9}" destId="{680ABFF9-3050-4650-9E6F-649224CD4AD4}" srcOrd="0" destOrd="0" presId="urn:microsoft.com/office/officeart/2005/8/layout/orgChart1"/>
    <dgm:cxn modelId="{C4A7397E-90C9-41B3-AFFC-93D35D973C2A}" type="presParOf" srcId="{6A7A1E75-22A2-4BD3-80AF-79537A27D3C9}" destId="{8977D60E-73DF-47B7-A08E-7D9BFC44BFE0}" srcOrd="1" destOrd="0" presId="urn:microsoft.com/office/officeart/2005/8/layout/orgChart1"/>
    <dgm:cxn modelId="{CCE38415-ABC5-4735-8D92-49B72D013D4E}" type="presParOf" srcId="{8977D60E-73DF-47B7-A08E-7D9BFC44BFE0}" destId="{EE69C23D-A78A-4975-B11E-1BF8E998E6C6}" srcOrd="0" destOrd="0" presId="urn:microsoft.com/office/officeart/2005/8/layout/orgChart1"/>
    <dgm:cxn modelId="{5DF50574-F526-46D0-9685-A60B6AFB2FDE}" type="presParOf" srcId="{EE69C23D-A78A-4975-B11E-1BF8E998E6C6}" destId="{32713879-97F0-4B4C-9490-BB57A77B9217}" srcOrd="0" destOrd="0" presId="urn:microsoft.com/office/officeart/2005/8/layout/orgChart1"/>
    <dgm:cxn modelId="{D7926EE1-4F8E-4CCE-B169-FE2BC12A82D8}" type="presParOf" srcId="{EE69C23D-A78A-4975-B11E-1BF8E998E6C6}" destId="{DE247C70-E93C-4993-88AA-853E4448D74E}" srcOrd="1" destOrd="0" presId="urn:microsoft.com/office/officeart/2005/8/layout/orgChart1"/>
    <dgm:cxn modelId="{4540316B-0D62-431F-B4E2-6D92CDBEBD30}" type="presParOf" srcId="{8977D60E-73DF-47B7-A08E-7D9BFC44BFE0}" destId="{FE0DB321-A98D-4353-9123-E00E1783CCF9}" srcOrd="1" destOrd="0" presId="urn:microsoft.com/office/officeart/2005/8/layout/orgChart1"/>
    <dgm:cxn modelId="{1EBA95B4-F2CA-4EF8-9500-08A7791D7418}" type="presParOf" srcId="{FE0DB321-A98D-4353-9123-E00E1783CCF9}" destId="{8D0D94FB-3808-4A92-AA1B-FFD792E09FD2}" srcOrd="0" destOrd="0" presId="urn:microsoft.com/office/officeart/2005/8/layout/orgChart1"/>
    <dgm:cxn modelId="{B0C059F9-EA8A-42F6-8F8C-6239A6D21E8E}" type="presParOf" srcId="{FE0DB321-A98D-4353-9123-E00E1783CCF9}" destId="{67297E36-1384-448D-9914-CFE502ED9E6D}" srcOrd="1" destOrd="0" presId="urn:microsoft.com/office/officeart/2005/8/layout/orgChart1"/>
    <dgm:cxn modelId="{AA163FAF-08B6-46B7-980A-7AB303E9BE45}" type="presParOf" srcId="{67297E36-1384-448D-9914-CFE502ED9E6D}" destId="{4EE5D2BE-A6F6-4C08-AEBD-FEC5037CE462}" srcOrd="0" destOrd="0" presId="urn:microsoft.com/office/officeart/2005/8/layout/orgChart1"/>
    <dgm:cxn modelId="{5A30A9A6-1B23-424F-AC0B-F2FBD14A343B}" type="presParOf" srcId="{4EE5D2BE-A6F6-4C08-AEBD-FEC5037CE462}" destId="{8BE463A9-B42A-4575-9D10-06CD98342494}" srcOrd="0" destOrd="0" presId="urn:microsoft.com/office/officeart/2005/8/layout/orgChart1"/>
    <dgm:cxn modelId="{BB8A880A-FEFD-4820-AF65-AA8F20572B94}" type="presParOf" srcId="{4EE5D2BE-A6F6-4C08-AEBD-FEC5037CE462}" destId="{D0EBB994-B247-4F47-A3B2-CEBE22D303FD}" srcOrd="1" destOrd="0" presId="urn:microsoft.com/office/officeart/2005/8/layout/orgChart1"/>
    <dgm:cxn modelId="{80B92451-7546-4E96-9AC7-C67ECCA742C1}" type="presParOf" srcId="{67297E36-1384-448D-9914-CFE502ED9E6D}" destId="{5D6C942E-F1C6-4493-9645-C8A5BE82FC75}" srcOrd="1" destOrd="0" presId="urn:microsoft.com/office/officeart/2005/8/layout/orgChart1"/>
    <dgm:cxn modelId="{67B15ED3-FF79-4E1F-8FD5-912D88283525}" type="presParOf" srcId="{67297E36-1384-448D-9914-CFE502ED9E6D}" destId="{077D834E-25E3-497C-8337-513E48D68556}" srcOrd="2" destOrd="0" presId="urn:microsoft.com/office/officeart/2005/8/layout/orgChart1"/>
    <dgm:cxn modelId="{7E57CAA4-8C04-4F5B-A81D-6A4B8BF23E28}" type="presParOf" srcId="{8977D60E-73DF-47B7-A08E-7D9BFC44BFE0}" destId="{0EC3DEF6-61A9-4E69-AD92-7A849A5F8F0F}" srcOrd="2" destOrd="0" presId="urn:microsoft.com/office/officeart/2005/8/layout/orgChart1"/>
    <dgm:cxn modelId="{9941CE9F-7E85-4543-A766-0EB71D2A93D8}" type="presParOf" srcId="{6A7A1E75-22A2-4BD3-80AF-79537A27D3C9}" destId="{CD6991AE-91EA-4C88-8F18-91986AFBBDFB}" srcOrd="2" destOrd="0" presId="urn:microsoft.com/office/officeart/2005/8/layout/orgChart1"/>
    <dgm:cxn modelId="{D2B89B8E-A71E-4F68-8F7F-E46FF4DC848A}" type="presParOf" srcId="{6A7A1E75-22A2-4BD3-80AF-79537A27D3C9}" destId="{9FAB9BAC-03FD-48B2-B0B4-26392A63AB41}" srcOrd="3" destOrd="0" presId="urn:microsoft.com/office/officeart/2005/8/layout/orgChart1"/>
    <dgm:cxn modelId="{779A330E-7430-4911-82FE-C8CA7AA617E8}" type="presParOf" srcId="{9FAB9BAC-03FD-48B2-B0B4-26392A63AB41}" destId="{653A405B-FEFE-44A7-862C-A69B44CE1E44}" srcOrd="0" destOrd="0" presId="urn:microsoft.com/office/officeart/2005/8/layout/orgChart1"/>
    <dgm:cxn modelId="{9D0B43CE-939A-43D8-BFDE-C97A0062019C}" type="presParOf" srcId="{653A405B-FEFE-44A7-862C-A69B44CE1E44}" destId="{DACD4D91-00F3-4D79-AE25-315B3CBABB19}" srcOrd="0" destOrd="0" presId="urn:microsoft.com/office/officeart/2005/8/layout/orgChart1"/>
    <dgm:cxn modelId="{CD184608-6C80-41CD-AD3D-D0BAC0EF6460}" type="presParOf" srcId="{653A405B-FEFE-44A7-862C-A69B44CE1E44}" destId="{4B36979A-7E6E-4B13-98CF-BF2F536804ED}" srcOrd="1" destOrd="0" presId="urn:microsoft.com/office/officeart/2005/8/layout/orgChart1"/>
    <dgm:cxn modelId="{999CD7DE-3E8D-4FBA-AA7A-8452206E87C9}" type="presParOf" srcId="{9FAB9BAC-03FD-48B2-B0B4-26392A63AB41}" destId="{AB4EC469-5F77-4277-8BC1-A37B1C61C925}" srcOrd="1" destOrd="0" presId="urn:microsoft.com/office/officeart/2005/8/layout/orgChart1"/>
    <dgm:cxn modelId="{3E6E13CD-9B73-4904-B6E1-BB2CC476646C}" type="presParOf" srcId="{AB4EC469-5F77-4277-8BC1-A37B1C61C925}" destId="{FCC3A27E-6170-4C3F-B73C-B83AA3D5801B}" srcOrd="0" destOrd="0" presId="urn:microsoft.com/office/officeart/2005/8/layout/orgChart1"/>
    <dgm:cxn modelId="{75DFB9C3-8D86-46C3-B62E-EBC23E85DE3B}" type="presParOf" srcId="{AB4EC469-5F77-4277-8BC1-A37B1C61C925}" destId="{6FB9EDE2-BFBA-43E5-AAC0-A03FD2914569}" srcOrd="1" destOrd="0" presId="urn:microsoft.com/office/officeart/2005/8/layout/orgChart1"/>
    <dgm:cxn modelId="{806B0A14-296D-418C-B2D5-E01473CACE9B}" type="presParOf" srcId="{6FB9EDE2-BFBA-43E5-AAC0-A03FD2914569}" destId="{CE2958E8-2CCC-4C0A-AA67-9C30D09E7001}" srcOrd="0" destOrd="0" presId="urn:microsoft.com/office/officeart/2005/8/layout/orgChart1"/>
    <dgm:cxn modelId="{33C6AA5A-9C32-4BA1-B6E8-91D8233D8EC4}" type="presParOf" srcId="{CE2958E8-2CCC-4C0A-AA67-9C30D09E7001}" destId="{FF5DEFE3-C223-42F1-868B-531D59F98DC8}" srcOrd="0" destOrd="0" presId="urn:microsoft.com/office/officeart/2005/8/layout/orgChart1"/>
    <dgm:cxn modelId="{BB063186-96F3-4E35-8C99-0C8880B67B02}" type="presParOf" srcId="{CE2958E8-2CCC-4C0A-AA67-9C30D09E7001}" destId="{97B8BDEE-BF46-4F0F-B569-AC2060067EFF}" srcOrd="1" destOrd="0" presId="urn:microsoft.com/office/officeart/2005/8/layout/orgChart1"/>
    <dgm:cxn modelId="{107DBEE8-506F-49B3-8401-B2383E6C65A2}" type="presParOf" srcId="{6FB9EDE2-BFBA-43E5-AAC0-A03FD2914569}" destId="{54563586-DE9D-45AF-8FFD-1400918E7D69}" srcOrd="1" destOrd="0" presId="urn:microsoft.com/office/officeart/2005/8/layout/orgChart1"/>
    <dgm:cxn modelId="{0A1EC26D-EBEE-4F38-9911-BFDEFB25E862}" type="presParOf" srcId="{6FB9EDE2-BFBA-43E5-AAC0-A03FD2914569}" destId="{F57AB5F8-1B11-436A-B9C1-F9025E1FC63E}" srcOrd="2" destOrd="0" presId="urn:microsoft.com/office/officeart/2005/8/layout/orgChart1"/>
    <dgm:cxn modelId="{C7399B72-3C4A-4CF8-AE68-4664F73F90F8}" type="presParOf" srcId="{9FAB9BAC-03FD-48B2-B0B4-26392A63AB41}" destId="{0661AB72-D6D9-4100-B28C-EE8EB7B14A64}" srcOrd="2" destOrd="0" presId="urn:microsoft.com/office/officeart/2005/8/layout/orgChart1"/>
    <dgm:cxn modelId="{F8EB4A76-374E-41B7-BDCF-118292DFC0E2}" type="presParOf" srcId="{6A7A1E75-22A2-4BD3-80AF-79537A27D3C9}" destId="{F48F68A2-1EB7-4B25-95AA-67C26E62CAAB}" srcOrd="4" destOrd="0" presId="urn:microsoft.com/office/officeart/2005/8/layout/orgChart1"/>
    <dgm:cxn modelId="{7AB6DB8E-81B7-4D15-963B-4FB7996AE0FC}" type="presParOf" srcId="{6A7A1E75-22A2-4BD3-80AF-79537A27D3C9}" destId="{910C51C2-E7E3-4D9B-ADD2-43C52BC33E0D}" srcOrd="5" destOrd="0" presId="urn:microsoft.com/office/officeart/2005/8/layout/orgChart1"/>
    <dgm:cxn modelId="{4F897A2B-DA5A-4C35-8D61-CCB89DA35013}" type="presParOf" srcId="{910C51C2-E7E3-4D9B-ADD2-43C52BC33E0D}" destId="{A48A9218-0AD0-4306-BE33-6D4FD053EF7E}" srcOrd="0" destOrd="0" presId="urn:microsoft.com/office/officeart/2005/8/layout/orgChart1"/>
    <dgm:cxn modelId="{9CF48A7A-ABF6-45DE-8AF5-FDF49AD139C3}" type="presParOf" srcId="{A48A9218-0AD0-4306-BE33-6D4FD053EF7E}" destId="{95479704-7A9D-49D0-B2B4-F5F12175808A}" srcOrd="0" destOrd="0" presId="urn:microsoft.com/office/officeart/2005/8/layout/orgChart1"/>
    <dgm:cxn modelId="{35F793A9-E1FE-46F2-933D-72BD2A306E67}" type="presParOf" srcId="{A48A9218-0AD0-4306-BE33-6D4FD053EF7E}" destId="{11CF7A51-E710-4754-B8DD-49CB950F0C37}" srcOrd="1" destOrd="0" presId="urn:microsoft.com/office/officeart/2005/8/layout/orgChart1"/>
    <dgm:cxn modelId="{64141A1B-7C8C-48BF-B0C0-BAA8968848C7}" type="presParOf" srcId="{910C51C2-E7E3-4D9B-ADD2-43C52BC33E0D}" destId="{D6175EC0-53E3-4B67-BAC7-C10246441BCD}" srcOrd="1" destOrd="0" presId="urn:microsoft.com/office/officeart/2005/8/layout/orgChart1"/>
    <dgm:cxn modelId="{53724CD1-F51C-4D9A-A1BF-B5EF3CCF568F}" type="presParOf" srcId="{D6175EC0-53E3-4B67-BAC7-C10246441BCD}" destId="{BCCFD35E-4E59-4555-95EF-40DE23D3F967}" srcOrd="0" destOrd="0" presId="urn:microsoft.com/office/officeart/2005/8/layout/orgChart1"/>
    <dgm:cxn modelId="{DD8BD5D4-915E-4124-8ED2-6528CD94414D}" type="presParOf" srcId="{D6175EC0-53E3-4B67-BAC7-C10246441BCD}" destId="{9E542B11-68EB-4037-944D-5A89330DCF2E}" srcOrd="1" destOrd="0" presId="urn:microsoft.com/office/officeart/2005/8/layout/orgChart1"/>
    <dgm:cxn modelId="{E0F42427-DC6F-4AAB-BF72-4FACFC8154EA}" type="presParOf" srcId="{9E542B11-68EB-4037-944D-5A89330DCF2E}" destId="{B2BDF7A4-C05E-4660-BC70-0633D1E8A9B6}" srcOrd="0" destOrd="0" presId="urn:microsoft.com/office/officeart/2005/8/layout/orgChart1"/>
    <dgm:cxn modelId="{18361318-6187-4FA7-8AEA-B2611888187A}" type="presParOf" srcId="{B2BDF7A4-C05E-4660-BC70-0633D1E8A9B6}" destId="{CDFC5B5D-F767-4B98-86DF-C538AC5AA3A6}" srcOrd="0" destOrd="0" presId="urn:microsoft.com/office/officeart/2005/8/layout/orgChart1"/>
    <dgm:cxn modelId="{62F6EB14-A8EF-4F9A-A2FA-742ED468EB75}" type="presParOf" srcId="{B2BDF7A4-C05E-4660-BC70-0633D1E8A9B6}" destId="{6B37DC3A-F597-4156-AE36-A45B5B343F74}" srcOrd="1" destOrd="0" presId="urn:microsoft.com/office/officeart/2005/8/layout/orgChart1"/>
    <dgm:cxn modelId="{3CD6EFF2-01C6-449B-B7F9-AB2B83BA1569}" type="presParOf" srcId="{9E542B11-68EB-4037-944D-5A89330DCF2E}" destId="{240A01DF-65D3-419C-8E90-821C42C7CFC7}" srcOrd="1" destOrd="0" presId="urn:microsoft.com/office/officeart/2005/8/layout/orgChart1"/>
    <dgm:cxn modelId="{245E338B-AC14-4C00-9823-25DE1B7598DD}" type="presParOf" srcId="{9E542B11-68EB-4037-944D-5A89330DCF2E}" destId="{CB9F6624-4156-495C-98E6-EB043F62C7AC}" srcOrd="2" destOrd="0" presId="urn:microsoft.com/office/officeart/2005/8/layout/orgChart1"/>
    <dgm:cxn modelId="{EFE6AF92-B2DE-4CBB-B7E3-A637E05C7F77}" type="presParOf" srcId="{910C51C2-E7E3-4D9B-ADD2-43C52BC33E0D}" destId="{CAAB4D47-D570-4538-8763-B308AA7D0A26}" srcOrd="2" destOrd="0" presId="urn:microsoft.com/office/officeart/2005/8/layout/orgChart1"/>
    <dgm:cxn modelId="{7A24551F-BE13-4CF8-A1C5-20AEAC04BFAE}" type="presParOf" srcId="{6A7A1E75-22A2-4BD3-80AF-79537A27D3C9}" destId="{26AD1FE0-5EC8-4DAB-89F0-8090F8A8B2F9}" srcOrd="6" destOrd="0" presId="urn:microsoft.com/office/officeart/2005/8/layout/orgChart1"/>
    <dgm:cxn modelId="{CDD191B9-4A0E-4502-9CDC-EECBCFA2DCA4}" type="presParOf" srcId="{6A7A1E75-22A2-4BD3-80AF-79537A27D3C9}" destId="{4C0237A3-D1AE-4AD4-B4B0-0B300824FAFE}" srcOrd="7" destOrd="0" presId="urn:microsoft.com/office/officeart/2005/8/layout/orgChart1"/>
    <dgm:cxn modelId="{75BB0C94-6BA8-460C-925B-87424C720241}" type="presParOf" srcId="{4C0237A3-D1AE-4AD4-B4B0-0B300824FAFE}" destId="{B4F4D81E-CCCE-4509-B1C3-DE50E77CD777}" srcOrd="0" destOrd="0" presId="urn:microsoft.com/office/officeart/2005/8/layout/orgChart1"/>
    <dgm:cxn modelId="{5E34656E-8B6E-47D8-9A89-0DC3A7E3569B}" type="presParOf" srcId="{B4F4D81E-CCCE-4509-B1C3-DE50E77CD777}" destId="{9ADA6EB4-B778-47E8-B94F-DEF5F02699C3}" srcOrd="0" destOrd="0" presId="urn:microsoft.com/office/officeart/2005/8/layout/orgChart1"/>
    <dgm:cxn modelId="{72F3893E-2F2E-4928-B03D-6CF574C061C2}" type="presParOf" srcId="{B4F4D81E-CCCE-4509-B1C3-DE50E77CD777}" destId="{DF1E26F9-2CBD-44C8-89EB-F9F8515B41E6}" srcOrd="1" destOrd="0" presId="urn:microsoft.com/office/officeart/2005/8/layout/orgChart1"/>
    <dgm:cxn modelId="{8429D0F1-7EE0-4057-B7D1-82EF471FB94E}" type="presParOf" srcId="{4C0237A3-D1AE-4AD4-B4B0-0B300824FAFE}" destId="{06B0F958-4023-4B97-B43A-B983564EA637}" srcOrd="1" destOrd="0" presId="urn:microsoft.com/office/officeart/2005/8/layout/orgChart1"/>
    <dgm:cxn modelId="{686BA856-A11E-4CF7-9C1A-B8FBDAA15C99}" type="presParOf" srcId="{06B0F958-4023-4B97-B43A-B983564EA637}" destId="{8F8424A0-0113-419C-981D-B2A8D271A51C}" srcOrd="0" destOrd="0" presId="urn:microsoft.com/office/officeart/2005/8/layout/orgChart1"/>
    <dgm:cxn modelId="{9E4A75BE-7902-46D8-8183-142D037CC821}" type="presParOf" srcId="{06B0F958-4023-4B97-B43A-B983564EA637}" destId="{9BD60958-26B2-42B8-98A1-76D3CFE90E4F}" srcOrd="1" destOrd="0" presId="urn:microsoft.com/office/officeart/2005/8/layout/orgChart1"/>
    <dgm:cxn modelId="{DC8CD64E-36AA-49F0-890A-0FAA6DA1A11A}" type="presParOf" srcId="{9BD60958-26B2-42B8-98A1-76D3CFE90E4F}" destId="{C429912C-C2E7-44F8-B067-1004C474A133}" srcOrd="0" destOrd="0" presId="urn:microsoft.com/office/officeart/2005/8/layout/orgChart1"/>
    <dgm:cxn modelId="{511F8034-CB02-43DF-B8BF-D2AF42BA8D33}" type="presParOf" srcId="{C429912C-C2E7-44F8-B067-1004C474A133}" destId="{D633DD26-E4A1-49AA-A654-F3D72428A9A4}" srcOrd="0" destOrd="0" presId="urn:microsoft.com/office/officeart/2005/8/layout/orgChart1"/>
    <dgm:cxn modelId="{F64FD6AC-EC7F-4E6F-A662-8BB00069A237}" type="presParOf" srcId="{C429912C-C2E7-44F8-B067-1004C474A133}" destId="{67E04F49-F177-4A26-8367-C1300BBF951A}" srcOrd="1" destOrd="0" presId="urn:microsoft.com/office/officeart/2005/8/layout/orgChart1"/>
    <dgm:cxn modelId="{A7F27C16-3F86-4B5B-8AD1-EDAC5B91B4D3}" type="presParOf" srcId="{9BD60958-26B2-42B8-98A1-76D3CFE90E4F}" destId="{AB9EEA34-FD93-469A-905B-AE954F00D22A}" srcOrd="1" destOrd="0" presId="urn:microsoft.com/office/officeart/2005/8/layout/orgChart1"/>
    <dgm:cxn modelId="{B0389AAA-B5BB-42F5-9376-2E67C9A6BDB0}" type="presParOf" srcId="{9BD60958-26B2-42B8-98A1-76D3CFE90E4F}" destId="{CF499ABB-1552-4494-83A9-71C3485CC7F8}" srcOrd="2" destOrd="0" presId="urn:microsoft.com/office/officeart/2005/8/layout/orgChart1"/>
    <dgm:cxn modelId="{034EF3C5-AC2F-48F2-968B-D17AAB6E8DFB}" type="presParOf" srcId="{4C0237A3-D1AE-4AD4-B4B0-0B300824FAFE}" destId="{42482806-BED4-4B2E-AD2C-FBA09921AE21}" srcOrd="2" destOrd="0" presId="urn:microsoft.com/office/officeart/2005/8/layout/orgChart1"/>
    <dgm:cxn modelId="{A983AD36-FE4D-4FA7-8DA8-7BA3A8E698F4}" type="presParOf" srcId="{6A7A1E75-22A2-4BD3-80AF-79537A27D3C9}" destId="{848102CC-7956-4F68-9054-22947714EA70}" srcOrd="8" destOrd="0" presId="urn:microsoft.com/office/officeart/2005/8/layout/orgChart1"/>
    <dgm:cxn modelId="{33A299B5-003E-431E-9032-BE81BE95662B}" type="presParOf" srcId="{6A7A1E75-22A2-4BD3-80AF-79537A27D3C9}" destId="{E258C0BA-4511-42C3-B994-028E145D7DA1}" srcOrd="9" destOrd="0" presId="urn:microsoft.com/office/officeart/2005/8/layout/orgChart1"/>
    <dgm:cxn modelId="{077F12CC-2D98-4FBE-B1DE-F5B111C276B7}" type="presParOf" srcId="{E258C0BA-4511-42C3-B994-028E145D7DA1}" destId="{EEC7A598-E354-49AA-9C95-6B778C8B7601}" srcOrd="0" destOrd="0" presId="urn:microsoft.com/office/officeart/2005/8/layout/orgChart1"/>
    <dgm:cxn modelId="{C0B2F262-0044-46CC-B71B-3457E54BD437}" type="presParOf" srcId="{EEC7A598-E354-49AA-9C95-6B778C8B7601}" destId="{9441A506-AC7F-49AB-97EF-27B3146918D3}" srcOrd="0" destOrd="0" presId="urn:microsoft.com/office/officeart/2005/8/layout/orgChart1"/>
    <dgm:cxn modelId="{3DCE12EE-C175-447E-91B8-DE22D16DA050}" type="presParOf" srcId="{EEC7A598-E354-49AA-9C95-6B778C8B7601}" destId="{9953E16C-0CBB-4825-B6DD-0C75DD9C836D}" srcOrd="1" destOrd="0" presId="urn:microsoft.com/office/officeart/2005/8/layout/orgChart1"/>
    <dgm:cxn modelId="{494F3F85-C1A8-4DEE-BB42-0CF9B52A087C}" type="presParOf" srcId="{E258C0BA-4511-42C3-B994-028E145D7DA1}" destId="{C500E77B-4DC7-4353-9285-A6875ED279E2}" srcOrd="1" destOrd="0" presId="urn:microsoft.com/office/officeart/2005/8/layout/orgChart1"/>
    <dgm:cxn modelId="{125B4477-45C0-4D84-A000-5D758E921416}" type="presParOf" srcId="{E258C0BA-4511-42C3-B994-028E145D7DA1}" destId="{AF44AC1E-997C-4F72-ABEA-FBBDEA25E70E}" srcOrd="2" destOrd="0" presId="urn:microsoft.com/office/officeart/2005/8/layout/orgChart1"/>
    <dgm:cxn modelId="{83F81483-C9B3-4E1B-BF5D-3A4208889E65}" type="presParOf" srcId="{6A7A1E75-22A2-4BD3-80AF-79537A27D3C9}" destId="{4AECDD60-5D2E-433E-B7BC-51F0D7ACCFB1}" srcOrd="10" destOrd="0" presId="urn:microsoft.com/office/officeart/2005/8/layout/orgChart1"/>
    <dgm:cxn modelId="{A6DA059D-7EC2-42D0-B561-06A6F9600DEC}" type="presParOf" srcId="{6A7A1E75-22A2-4BD3-80AF-79537A27D3C9}" destId="{27694E6F-FA8A-48CE-A690-2C25C926F8E4}" srcOrd="11" destOrd="0" presId="urn:microsoft.com/office/officeart/2005/8/layout/orgChart1"/>
    <dgm:cxn modelId="{005F8263-23CD-48C0-A719-87F6F4C9DA1B}" type="presParOf" srcId="{27694E6F-FA8A-48CE-A690-2C25C926F8E4}" destId="{B2C38D4E-F22A-4399-A555-2C586373276B}" srcOrd="0" destOrd="0" presId="urn:microsoft.com/office/officeart/2005/8/layout/orgChart1"/>
    <dgm:cxn modelId="{5AC1A08A-832D-4573-AFB1-6C4BA856B46B}" type="presParOf" srcId="{B2C38D4E-F22A-4399-A555-2C586373276B}" destId="{E50EEA84-D073-4E32-8F09-E24E582FF7FB}" srcOrd="0" destOrd="0" presId="urn:microsoft.com/office/officeart/2005/8/layout/orgChart1"/>
    <dgm:cxn modelId="{E670AA53-64AC-4A71-991F-69FC0067C364}" type="presParOf" srcId="{B2C38D4E-F22A-4399-A555-2C586373276B}" destId="{F4DB9CB4-DA4B-4EC9-841A-7474FD71D4B3}" srcOrd="1" destOrd="0" presId="urn:microsoft.com/office/officeart/2005/8/layout/orgChart1"/>
    <dgm:cxn modelId="{9378F8C7-019B-4C5F-ACF0-5CA377FC0987}" type="presParOf" srcId="{27694E6F-FA8A-48CE-A690-2C25C926F8E4}" destId="{8DC03153-EBDC-4AC7-A946-5D88FB0F4925}" srcOrd="1" destOrd="0" presId="urn:microsoft.com/office/officeart/2005/8/layout/orgChart1"/>
    <dgm:cxn modelId="{F1D6CC04-03FB-4A84-B1B2-7D03A7EFE5CC}" type="presParOf" srcId="{27694E6F-FA8A-48CE-A690-2C25C926F8E4}" destId="{F595894B-C824-4967-B541-E6FA387F536C}" srcOrd="2" destOrd="0" presId="urn:microsoft.com/office/officeart/2005/8/layout/orgChart1"/>
    <dgm:cxn modelId="{B1D7AAC3-0AC8-4D87-B719-FB51E57F3042}" type="presParOf" srcId="{E54AAF42-F4E7-4D56-8B1B-225B690271B5}" destId="{1C3FA9CA-567B-4A95-9947-6463AD6768B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1C82A6-E5B9-476F-BF9F-58991F3E29DE}" type="doc">
      <dgm:prSet loTypeId="urn:microsoft.com/office/officeart/2008/layout/HalfCircleOrganizationChart" loCatId="hierarchy" qsTypeId="urn:microsoft.com/office/officeart/2005/8/quickstyle/simple5" qsCatId="simple" csTypeId="urn:microsoft.com/office/officeart/2005/8/colors/accent3_2" csCatId="accent3" phldr="1"/>
      <dgm:spPr/>
      <dgm:t>
        <a:bodyPr/>
        <a:lstStyle/>
        <a:p>
          <a:pPr rtl="1"/>
          <a:endParaRPr lang="ar-SA"/>
        </a:p>
      </dgm:t>
    </dgm:pt>
    <dgm:pt modelId="{65974925-6830-43DC-B1CF-7C635DCA7482}">
      <dgm:prSet/>
      <dgm:spPr/>
      <dgm:t>
        <a:bodyPr/>
        <a:lstStyle/>
        <a:p>
          <a:pPr rtl="1"/>
          <a:r>
            <a:rPr lang="ar-SA" b="0" i="0" baseline="0" dirty="0"/>
            <a:t>اقسام قوة الحرب الإلكترونية التابعة لأي جيش</a:t>
          </a:r>
          <a:endParaRPr lang="ar-SA" dirty="0"/>
        </a:p>
      </dgm:t>
    </dgm:pt>
    <dgm:pt modelId="{696E7B9D-4B71-41E3-80B4-5B8E9F6255D0}" type="parTrans" cxnId="{9C33EA4F-E939-4516-BFDB-1797F5AE991E}">
      <dgm:prSet/>
      <dgm:spPr/>
      <dgm:t>
        <a:bodyPr/>
        <a:lstStyle/>
        <a:p>
          <a:pPr rtl="1"/>
          <a:endParaRPr lang="ar-SA"/>
        </a:p>
      </dgm:t>
    </dgm:pt>
    <dgm:pt modelId="{F5CC6109-9430-4450-B1F6-E27620FC2B8A}" type="sibTrans" cxnId="{9C33EA4F-E939-4516-BFDB-1797F5AE991E}">
      <dgm:prSet/>
      <dgm:spPr/>
      <dgm:t>
        <a:bodyPr/>
        <a:lstStyle/>
        <a:p>
          <a:pPr rtl="1"/>
          <a:endParaRPr lang="ar-SA"/>
        </a:p>
      </dgm:t>
    </dgm:pt>
    <dgm:pt modelId="{E3828D51-B4FC-46F3-8BFD-52024A08D2AC}">
      <dgm:prSet/>
      <dgm:spPr/>
      <dgm:t>
        <a:bodyPr/>
        <a:lstStyle/>
        <a:p>
          <a:pPr rtl="1"/>
          <a:r>
            <a:rPr lang="ar-SA" b="1" i="0" baseline="0" dirty="0"/>
            <a:t>وحدات الهجوم الإلكتروني</a:t>
          </a:r>
          <a:endParaRPr lang="ar-SA" dirty="0"/>
        </a:p>
      </dgm:t>
    </dgm:pt>
    <dgm:pt modelId="{BD953145-DC10-4C9B-8764-9733E3317423}" type="parTrans" cxnId="{57631AFC-6D94-41D2-9D79-930E38A4EC3B}">
      <dgm:prSet/>
      <dgm:spPr/>
      <dgm:t>
        <a:bodyPr/>
        <a:lstStyle/>
        <a:p>
          <a:pPr rtl="1"/>
          <a:endParaRPr lang="ar-SA"/>
        </a:p>
      </dgm:t>
    </dgm:pt>
    <dgm:pt modelId="{42E8685F-D7FE-4CC9-B8D4-94873278AA95}" type="sibTrans" cxnId="{57631AFC-6D94-41D2-9D79-930E38A4EC3B}">
      <dgm:prSet/>
      <dgm:spPr/>
      <dgm:t>
        <a:bodyPr/>
        <a:lstStyle/>
        <a:p>
          <a:pPr rtl="1"/>
          <a:endParaRPr lang="ar-SA"/>
        </a:p>
      </dgm:t>
    </dgm:pt>
    <dgm:pt modelId="{FA4F7F6D-A5EE-4311-A5AE-8B6027E7E090}">
      <dgm:prSet/>
      <dgm:spPr/>
      <dgm:t>
        <a:bodyPr/>
        <a:lstStyle/>
        <a:p>
          <a:pPr rtl="1"/>
          <a:r>
            <a:rPr lang="ar-SA" b="1" i="0" baseline="0" dirty="0"/>
            <a:t>وحدات الحماية</a:t>
          </a:r>
          <a:endParaRPr lang="ar-SA" dirty="0"/>
        </a:p>
      </dgm:t>
    </dgm:pt>
    <dgm:pt modelId="{2743AAD0-A747-4CDF-A30B-4F19C8789B68}" type="parTrans" cxnId="{E9B7FA4B-7717-41DC-8BB0-8760C532E7A5}">
      <dgm:prSet/>
      <dgm:spPr/>
      <dgm:t>
        <a:bodyPr/>
        <a:lstStyle/>
        <a:p>
          <a:pPr rtl="1"/>
          <a:endParaRPr lang="ar-SA"/>
        </a:p>
      </dgm:t>
    </dgm:pt>
    <dgm:pt modelId="{94617D23-5659-4B64-82AE-62B89FF2BA3C}" type="sibTrans" cxnId="{E9B7FA4B-7717-41DC-8BB0-8760C532E7A5}">
      <dgm:prSet/>
      <dgm:spPr/>
      <dgm:t>
        <a:bodyPr/>
        <a:lstStyle/>
        <a:p>
          <a:pPr rtl="1"/>
          <a:endParaRPr lang="ar-SA"/>
        </a:p>
      </dgm:t>
    </dgm:pt>
    <dgm:pt modelId="{C2E76B92-BEB1-4EE5-B913-5496BC5F4158}">
      <dgm:prSet/>
      <dgm:spPr/>
      <dgm:t>
        <a:bodyPr/>
        <a:lstStyle/>
        <a:p>
          <a:pPr rtl="1"/>
          <a:r>
            <a:rPr lang="ar-SA" b="1" i="0" baseline="0" dirty="0"/>
            <a:t>وسائل دعم الحرب الإلكترونية</a:t>
          </a:r>
          <a:endParaRPr lang="ar-SA" dirty="0"/>
        </a:p>
      </dgm:t>
    </dgm:pt>
    <dgm:pt modelId="{D66B9B62-053B-40E9-AB07-F1375FBF2B5C}" type="parTrans" cxnId="{4EFB9678-4906-4B64-83AA-442C9776D271}">
      <dgm:prSet/>
      <dgm:spPr/>
      <dgm:t>
        <a:bodyPr/>
        <a:lstStyle/>
        <a:p>
          <a:pPr rtl="1"/>
          <a:endParaRPr lang="ar-SA"/>
        </a:p>
      </dgm:t>
    </dgm:pt>
    <dgm:pt modelId="{6C220BCC-D7F5-4891-A399-8682715808A1}" type="sibTrans" cxnId="{4EFB9678-4906-4B64-83AA-442C9776D271}">
      <dgm:prSet/>
      <dgm:spPr/>
      <dgm:t>
        <a:bodyPr/>
        <a:lstStyle/>
        <a:p>
          <a:pPr rtl="1"/>
          <a:endParaRPr lang="ar-SA"/>
        </a:p>
      </dgm:t>
    </dgm:pt>
    <dgm:pt modelId="{FC58C8DD-C9BC-4C15-A3F3-F71195D900B7}" type="pres">
      <dgm:prSet presAssocID="{581C82A6-E5B9-476F-BF9F-58991F3E29DE}" presName="Name0" presStyleCnt="0">
        <dgm:presLayoutVars>
          <dgm:orgChart val="1"/>
          <dgm:chPref val="1"/>
          <dgm:dir val="rev"/>
          <dgm:animOne val="branch"/>
          <dgm:animLvl val="lvl"/>
          <dgm:resizeHandles/>
        </dgm:presLayoutVars>
      </dgm:prSet>
      <dgm:spPr/>
    </dgm:pt>
    <dgm:pt modelId="{E7EE0C59-4053-4599-8958-69E863341761}" type="pres">
      <dgm:prSet presAssocID="{65974925-6830-43DC-B1CF-7C635DCA7482}" presName="hierRoot1" presStyleCnt="0">
        <dgm:presLayoutVars>
          <dgm:hierBranch val="init"/>
        </dgm:presLayoutVars>
      </dgm:prSet>
      <dgm:spPr/>
    </dgm:pt>
    <dgm:pt modelId="{9D51A0E9-50F9-43DF-A490-60FCBEB12D54}" type="pres">
      <dgm:prSet presAssocID="{65974925-6830-43DC-B1CF-7C635DCA7482}" presName="rootComposite1" presStyleCnt="0"/>
      <dgm:spPr/>
    </dgm:pt>
    <dgm:pt modelId="{0DE50D19-D6A8-49E1-A891-791ED77EE250}" type="pres">
      <dgm:prSet presAssocID="{65974925-6830-43DC-B1CF-7C635DCA7482}" presName="rootText1" presStyleLbl="alignAcc1" presStyleIdx="0" presStyleCnt="0">
        <dgm:presLayoutVars>
          <dgm:chPref val="3"/>
        </dgm:presLayoutVars>
      </dgm:prSet>
      <dgm:spPr/>
    </dgm:pt>
    <dgm:pt modelId="{9DA778A7-7058-421C-9DC7-2C6FC620B913}" type="pres">
      <dgm:prSet presAssocID="{65974925-6830-43DC-B1CF-7C635DCA7482}" presName="topArc1" presStyleLbl="parChTrans1D1" presStyleIdx="0" presStyleCnt="8"/>
      <dgm:spPr/>
    </dgm:pt>
    <dgm:pt modelId="{A7A58EC1-58C8-42C2-A99B-AE5FDFD019BC}" type="pres">
      <dgm:prSet presAssocID="{65974925-6830-43DC-B1CF-7C635DCA7482}" presName="bottomArc1" presStyleLbl="parChTrans1D1" presStyleIdx="1" presStyleCnt="8"/>
      <dgm:spPr/>
    </dgm:pt>
    <dgm:pt modelId="{FFDF88EF-5B55-4E9D-8AD5-0D5694C2820F}" type="pres">
      <dgm:prSet presAssocID="{65974925-6830-43DC-B1CF-7C635DCA7482}" presName="topConnNode1" presStyleLbl="node1" presStyleIdx="0" presStyleCnt="0"/>
      <dgm:spPr/>
    </dgm:pt>
    <dgm:pt modelId="{BDB4D072-400A-4BDF-A3F7-A613E6390973}" type="pres">
      <dgm:prSet presAssocID="{65974925-6830-43DC-B1CF-7C635DCA7482}" presName="hierChild2" presStyleCnt="0"/>
      <dgm:spPr/>
    </dgm:pt>
    <dgm:pt modelId="{2ECAF86A-E3ED-4883-83F9-2C0018898755}" type="pres">
      <dgm:prSet presAssocID="{BD953145-DC10-4C9B-8764-9733E3317423}" presName="Name28" presStyleLbl="parChTrans1D2" presStyleIdx="0" presStyleCnt="3"/>
      <dgm:spPr/>
    </dgm:pt>
    <dgm:pt modelId="{C1AAC656-AB13-4414-B7F0-34AE9FAF6CC0}" type="pres">
      <dgm:prSet presAssocID="{E3828D51-B4FC-46F3-8BFD-52024A08D2AC}" presName="hierRoot2" presStyleCnt="0">
        <dgm:presLayoutVars>
          <dgm:hierBranch val="init"/>
        </dgm:presLayoutVars>
      </dgm:prSet>
      <dgm:spPr/>
    </dgm:pt>
    <dgm:pt modelId="{9A7476AA-0048-4525-972D-CA036F8A2BB0}" type="pres">
      <dgm:prSet presAssocID="{E3828D51-B4FC-46F3-8BFD-52024A08D2AC}" presName="rootComposite2" presStyleCnt="0"/>
      <dgm:spPr/>
    </dgm:pt>
    <dgm:pt modelId="{D3744D4F-9018-401A-B403-98DF9CA113A8}" type="pres">
      <dgm:prSet presAssocID="{E3828D51-B4FC-46F3-8BFD-52024A08D2AC}" presName="rootText2" presStyleLbl="alignAcc1" presStyleIdx="0" presStyleCnt="0">
        <dgm:presLayoutVars>
          <dgm:chPref val="3"/>
        </dgm:presLayoutVars>
      </dgm:prSet>
      <dgm:spPr/>
    </dgm:pt>
    <dgm:pt modelId="{A4C0A31B-EDFD-46C0-81D8-1FE7438A5A39}" type="pres">
      <dgm:prSet presAssocID="{E3828D51-B4FC-46F3-8BFD-52024A08D2AC}" presName="topArc2" presStyleLbl="parChTrans1D1" presStyleIdx="2" presStyleCnt="8"/>
      <dgm:spPr/>
    </dgm:pt>
    <dgm:pt modelId="{5179D7F0-ECE1-47DF-BDBD-30EC61E35639}" type="pres">
      <dgm:prSet presAssocID="{E3828D51-B4FC-46F3-8BFD-52024A08D2AC}" presName="bottomArc2" presStyleLbl="parChTrans1D1" presStyleIdx="3" presStyleCnt="8"/>
      <dgm:spPr/>
    </dgm:pt>
    <dgm:pt modelId="{DFCA0093-E877-42E6-8705-3436A424FF2B}" type="pres">
      <dgm:prSet presAssocID="{E3828D51-B4FC-46F3-8BFD-52024A08D2AC}" presName="topConnNode2" presStyleLbl="node2" presStyleIdx="0" presStyleCnt="0"/>
      <dgm:spPr/>
    </dgm:pt>
    <dgm:pt modelId="{459F13ED-F9DD-485C-99E7-26BC03823E80}" type="pres">
      <dgm:prSet presAssocID="{E3828D51-B4FC-46F3-8BFD-52024A08D2AC}" presName="hierChild4" presStyleCnt="0"/>
      <dgm:spPr/>
    </dgm:pt>
    <dgm:pt modelId="{9B50B7DE-A02D-468B-BD4B-136DC4B350FA}" type="pres">
      <dgm:prSet presAssocID="{E3828D51-B4FC-46F3-8BFD-52024A08D2AC}" presName="hierChild5" presStyleCnt="0"/>
      <dgm:spPr/>
    </dgm:pt>
    <dgm:pt modelId="{0739A53D-718A-4111-8888-CDEAD2617E25}" type="pres">
      <dgm:prSet presAssocID="{2743AAD0-A747-4CDF-A30B-4F19C8789B68}" presName="Name28" presStyleLbl="parChTrans1D2" presStyleIdx="1" presStyleCnt="3"/>
      <dgm:spPr/>
    </dgm:pt>
    <dgm:pt modelId="{49575B73-5493-4CAF-9B11-00349E6FD327}" type="pres">
      <dgm:prSet presAssocID="{FA4F7F6D-A5EE-4311-A5AE-8B6027E7E090}" presName="hierRoot2" presStyleCnt="0">
        <dgm:presLayoutVars>
          <dgm:hierBranch val="init"/>
        </dgm:presLayoutVars>
      </dgm:prSet>
      <dgm:spPr/>
    </dgm:pt>
    <dgm:pt modelId="{E1379E49-D39B-4508-B860-81FB8CE9519E}" type="pres">
      <dgm:prSet presAssocID="{FA4F7F6D-A5EE-4311-A5AE-8B6027E7E090}" presName="rootComposite2" presStyleCnt="0"/>
      <dgm:spPr/>
    </dgm:pt>
    <dgm:pt modelId="{B9D1C890-753D-4206-921C-45EF6D9A5EF8}" type="pres">
      <dgm:prSet presAssocID="{FA4F7F6D-A5EE-4311-A5AE-8B6027E7E090}" presName="rootText2" presStyleLbl="alignAcc1" presStyleIdx="0" presStyleCnt="0">
        <dgm:presLayoutVars>
          <dgm:chPref val="3"/>
        </dgm:presLayoutVars>
      </dgm:prSet>
      <dgm:spPr/>
    </dgm:pt>
    <dgm:pt modelId="{BED73582-2B5D-4B22-ABBF-4801AA3BB2CB}" type="pres">
      <dgm:prSet presAssocID="{FA4F7F6D-A5EE-4311-A5AE-8B6027E7E090}" presName="topArc2" presStyleLbl="parChTrans1D1" presStyleIdx="4" presStyleCnt="8"/>
      <dgm:spPr/>
    </dgm:pt>
    <dgm:pt modelId="{FF92CD91-D80D-4164-B334-732AA81D3D38}" type="pres">
      <dgm:prSet presAssocID="{FA4F7F6D-A5EE-4311-A5AE-8B6027E7E090}" presName="bottomArc2" presStyleLbl="parChTrans1D1" presStyleIdx="5" presStyleCnt="8"/>
      <dgm:spPr/>
    </dgm:pt>
    <dgm:pt modelId="{719B95FB-2734-4E3E-9D69-33DFE3555613}" type="pres">
      <dgm:prSet presAssocID="{FA4F7F6D-A5EE-4311-A5AE-8B6027E7E090}" presName="topConnNode2" presStyleLbl="node2" presStyleIdx="0" presStyleCnt="0"/>
      <dgm:spPr/>
    </dgm:pt>
    <dgm:pt modelId="{13451F79-E1E6-419F-BDE3-DCAD7925F402}" type="pres">
      <dgm:prSet presAssocID="{FA4F7F6D-A5EE-4311-A5AE-8B6027E7E090}" presName="hierChild4" presStyleCnt="0"/>
      <dgm:spPr/>
    </dgm:pt>
    <dgm:pt modelId="{FE9C77F0-F7DF-44D9-904C-3808A1F2BF85}" type="pres">
      <dgm:prSet presAssocID="{FA4F7F6D-A5EE-4311-A5AE-8B6027E7E090}" presName="hierChild5" presStyleCnt="0"/>
      <dgm:spPr/>
    </dgm:pt>
    <dgm:pt modelId="{81321A70-08F4-4EE9-91CD-9ED2360E854D}" type="pres">
      <dgm:prSet presAssocID="{D66B9B62-053B-40E9-AB07-F1375FBF2B5C}" presName="Name28" presStyleLbl="parChTrans1D2" presStyleIdx="2" presStyleCnt="3"/>
      <dgm:spPr/>
    </dgm:pt>
    <dgm:pt modelId="{FF18E0C0-7FE0-4461-B891-E541FCA82F4E}" type="pres">
      <dgm:prSet presAssocID="{C2E76B92-BEB1-4EE5-B913-5496BC5F4158}" presName="hierRoot2" presStyleCnt="0">
        <dgm:presLayoutVars>
          <dgm:hierBranch val="init"/>
        </dgm:presLayoutVars>
      </dgm:prSet>
      <dgm:spPr/>
    </dgm:pt>
    <dgm:pt modelId="{02BBBFB8-8422-4F24-8DEA-88025AFE0C59}" type="pres">
      <dgm:prSet presAssocID="{C2E76B92-BEB1-4EE5-B913-5496BC5F4158}" presName="rootComposite2" presStyleCnt="0"/>
      <dgm:spPr/>
    </dgm:pt>
    <dgm:pt modelId="{140EA579-798B-4191-98B6-B691538116C6}" type="pres">
      <dgm:prSet presAssocID="{C2E76B92-BEB1-4EE5-B913-5496BC5F4158}" presName="rootText2" presStyleLbl="alignAcc1" presStyleIdx="0" presStyleCnt="0">
        <dgm:presLayoutVars>
          <dgm:chPref val="3"/>
        </dgm:presLayoutVars>
      </dgm:prSet>
      <dgm:spPr/>
    </dgm:pt>
    <dgm:pt modelId="{1E3AAD40-E4B6-409D-95DE-A07B5060E8D9}" type="pres">
      <dgm:prSet presAssocID="{C2E76B92-BEB1-4EE5-B913-5496BC5F4158}" presName="topArc2" presStyleLbl="parChTrans1D1" presStyleIdx="6" presStyleCnt="8"/>
      <dgm:spPr/>
    </dgm:pt>
    <dgm:pt modelId="{003D6E58-9896-43C2-AFDD-53EB47547EF4}" type="pres">
      <dgm:prSet presAssocID="{C2E76B92-BEB1-4EE5-B913-5496BC5F4158}" presName="bottomArc2" presStyleLbl="parChTrans1D1" presStyleIdx="7" presStyleCnt="8"/>
      <dgm:spPr/>
    </dgm:pt>
    <dgm:pt modelId="{0D28F861-E4F5-4A8D-A143-13B2C60AC89A}" type="pres">
      <dgm:prSet presAssocID="{C2E76B92-BEB1-4EE5-B913-5496BC5F4158}" presName="topConnNode2" presStyleLbl="node2" presStyleIdx="0" presStyleCnt="0"/>
      <dgm:spPr/>
    </dgm:pt>
    <dgm:pt modelId="{40180B2B-BF3D-4945-8C27-C88E7EF11020}" type="pres">
      <dgm:prSet presAssocID="{C2E76B92-BEB1-4EE5-B913-5496BC5F4158}" presName="hierChild4" presStyleCnt="0"/>
      <dgm:spPr/>
    </dgm:pt>
    <dgm:pt modelId="{41B0A6B6-EC1E-4DDB-A1AA-3342CC45738D}" type="pres">
      <dgm:prSet presAssocID="{C2E76B92-BEB1-4EE5-B913-5496BC5F4158}" presName="hierChild5" presStyleCnt="0"/>
      <dgm:spPr/>
    </dgm:pt>
    <dgm:pt modelId="{5D0843E6-AB1D-443B-B595-347D42B0F739}" type="pres">
      <dgm:prSet presAssocID="{65974925-6830-43DC-B1CF-7C635DCA7482}" presName="hierChild3" presStyleCnt="0"/>
      <dgm:spPr/>
    </dgm:pt>
  </dgm:ptLst>
  <dgm:cxnLst>
    <dgm:cxn modelId="{FDEACD03-DEEF-4966-A1B8-F5082C6BF558}" type="presOf" srcId="{C2E76B92-BEB1-4EE5-B913-5496BC5F4158}" destId="{0D28F861-E4F5-4A8D-A143-13B2C60AC89A}" srcOrd="1" destOrd="0" presId="urn:microsoft.com/office/officeart/2008/layout/HalfCircleOrganizationChart"/>
    <dgm:cxn modelId="{A54F440C-26D5-461B-9E1E-E20439DEA408}" type="presOf" srcId="{65974925-6830-43DC-B1CF-7C635DCA7482}" destId="{0DE50D19-D6A8-49E1-A891-791ED77EE250}" srcOrd="0" destOrd="0" presId="urn:microsoft.com/office/officeart/2008/layout/HalfCircleOrganizationChart"/>
    <dgm:cxn modelId="{2D9BF310-63BC-453C-8FD7-F7846CAD9F69}" type="presOf" srcId="{581C82A6-E5B9-476F-BF9F-58991F3E29DE}" destId="{FC58C8DD-C9BC-4C15-A3F3-F71195D900B7}" srcOrd="0" destOrd="0" presId="urn:microsoft.com/office/officeart/2008/layout/HalfCircleOrganizationChart"/>
    <dgm:cxn modelId="{269DC214-DF20-4087-9ECD-2A519A089018}" type="presOf" srcId="{D66B9B62-053B-40E9-AB07-F1375FBF2B5C}" destId="{81321A70-08F4-4EE9-91CD-9ED2360E854D}" srcOrd="0" destOrd="0" presId="urn:microsoft.com/office/officeart/2008/layout/HalfCircleOrganizationChart"/>
    <dgm:cxn modelId="{EC204E27-D473-4339-99A3-733CE67E71EE}" type="presOf" srcId="{C2E76B92-BEB1-4EE5-B913-5496BC5F4158}" destId="{140EA579-798B-4191-98B6-B691538116C6}" srcOrd="0" destOrd="0" presId="urn:microsoft.com/office/officeart/2008/layout/HalfCircleOrganizationChart"/>
    <dgm:cxn modelId="{177AF232-7DC1-44BB-9F68-A978E3586BE8}" type="presOf" srcId="{FA4F7F6D-A5EE-4311-A5AE-8B6027E7E090}" destId="{B9D1C890-753D-4206-921C-45EF6D9A5EF8}" srcOrd="0" destOrd="0" presId="urn:microsoft.com/office/officeart/2008/layout/HalfCircleOrganizationChart"/>
    <dgm:cxn modelId="{2025D943-5FE2-4C26-BAAC-DB18012E3D42}" type="presOf" srcId="{2743AAD0-A747-4CDF-A30B-4F19C8789B68}" destId="{0739A53D-718A-4111-8888-CDEAD2617E25}" srcOrd="0" destOrd="0" presId="urn:microsoft.com/office/officeart/2008/layout/HalfCircleOrganizationChart"/>
    <dgm:cxn modelId="{9D13A644-1F14-47CF-A8FA-0AD0591C9C21}" type="presOf" srcId="{BD953145-DC10-4C9B-8764-9733E3317423}" destId="{2ECAF86A-E3ED-4883-83F9-2C0018898755}" srcOrd="0" destOrd="0" presId="urn:microsoft.com/office/officeart/2008/layout/HalfCircleOrganizationChart"/>
    <dgm:cxn modelId="{61E37168-ED58-4A32-A95A-79E23E7CFB27}" type="presOf" srcId="{E3828D51-B4FC-46F3-8BFD-52024A08D2AC}" destId="{D3744D4F-9018-401A-B403-98DF9CA113A8}" srcOrd="0" destOrd="0" presId="urn:microsoft.com/office/officeart/2008/layout/HalfCircleOrganizationChart"/>
    <dgm:cxn modelId="{E6206149-5B7E-45FE-97BC-EF1669DE55B7}" type="presOf" srcId="{FA4F7F6D-A5EE-4311-A5AE-8B6027E7E090}" destId="{719B95FB-2734-4E3E-9D69-33DFE3555613}" srcOrd="1" destOrd="0" presId="urn:microsoft.com/office/officeart/2008/layout/HalfCircleOrganizationChart"/>
    <dgm:cxn modelId="{E9B7FA4B-7717-41DC-8BB0-8760C532E7A5}" srcId="{65974925-6830-43DC-B1CF-7C635DCA7482}" destId="{FA4F7F6D-A5EE-4311-A5AE-8B6027E7E090}" srcOrd="1" destOrd="0" parTransId="{2743AAD0-A747-4CDF-A30B-4F19C8789B68}" sibTransId="{94617D23-5659-4B64-82AE-62B89FF2BA3C}"/>
    <dgm:cxn modelId="{9C33EA4F-E939-4516-BFDB-1797F5AE991E}" srcId="{581C82A6-E5B9-476F-BF9F-58991F3E29DE}" destId="{65974925-6830-43DC-B1CF-7C635DCA7482}" srcOrd="0" destOrd="0" parTransId="{696E7B9D-4B71-41E3-80B4-5B8E9F6255D0}" sibTransId="{F5CC6109-9430-4450-B1F6-E27620FC2B8A}"/>
    <dgm:cxn modelId="{32BA7C57-550F-4C3D-BE5C-D84E452647B7}" type="presOf" srcId="{65974925-6830-43DC-B1CF-7C635DCA7482}" destId="{FFDF88EF-5B55-4E9D-8AD5-0D5694C2820F}" srcOrd="1" destOrd="0" presId="urn:microsoft.com/office/officeart/2008/layout/HalfCircleOrganizationChart"/>
    <dgm:cxn modelId="{4EFB9678-4906-4B64-83AA-442C9776D271}" srcId="{65974925-6830-43DC-B1CF-7C635DCA7482}" destId="{C2E76B92-BEB1-4EE5-B913-5496BC5F4158}" srcOrd="2" destOrd="0" parTransId="{D66B9B62-053B-40E9-AB07-F1375FBF2B5C}" sibTransId="{6C220BCC-D7F5-4891-A399-8682715808A1}"/>
    <dgm:cxn modelId="{3DC6EBC0-5649-4924-BB28-2C5BE695C81E}" type="presOf" srcId="{E3828D51-B4FC-46F3-8BFD-52024A08D2AC}" destId="{DFCA0093-E877-42E6-8705-3436A424FF2B}" srcOrd="1" destOrd="0" presId="urn:microsoft.com/office/officeart/2008/layout/HalfCircleOrganizationChart"/>
    <dgm:cxn modelId="{57631AFC-6D94-41D2-9D79-930E38A4EC3B}" srcId="{65974925-6830-43DC-B1CF-7C635DCA7482}" destId="{E3828D51-B4FC-46F3-8BFD-52024A08D2AC}" srcOrd="0" destOrd="0" parTransId="{BD953145-DC10-4C9B-8764-9733E3317423}" sibTransId="{42E8685F-D7FE-4CC9-B8D4-94873278AA95}"/>
    <dgm:cxn modelId="{C251ECB4-0702-41D3-B6FC-83B28D637034}" type="presParOf" srcId="{FC58C8DD-C9BC-4C15-A3F3-F71195D900B7}" destId="{E7EE0C59-4053-4599-8958-69E863341761}" srcOrd="0" destOrd="0" presId="urn:microsoft.com/office/officeart/2008/layout/HalfCircleOrganizationChart"/>
    <dgm:cxn modelId="{38971C87-57B1-4AF2-A1DE-A71F905449E4}" type="presParOf" srcId="{E7EE0C59-4053-4599-8958-69E863341761}" destId="{9D51A0E9-50F9-43DF-A490-60FCBEB12D54}" srcOrd="0" destOrd="0" presId="urn:microsoft.com/office/officeart/2008/layout/HalfCircleOrganizationChart"/>
    <dgm:cxn modelId="{0901FC62-053C-4F2C-B2F1-519ADA321B0C}" type="presParOf" srcId="{9D51A0E9-50F9-43DF-A490-60FCBEB12D54}" destId="{0DE50D19-D6A8-49E1-A891-791ED77EE250}" srcOrd="0" destOrd="0" presId="urn:microsoft.com/office/officeart/2008/layout/HalfCircleOrganizationChart"/>
    <dgm:cxn modelId="{BA1C1981-529F-4344-9E06-8518C96A86C8}" type="presParOf" srcId="{9D51A0E9-50F9-43DF-A490-60FCBEB12D54}" destId="{9DA778A7-7058-421C-9DC7-2C6FC620B913}" srcOrd="1" destOrd="0" presId="urn:microsoft.com/office/officeart/2008/layout/HalfCircleOrganizationChart"/>
    <dgm:cxn modelId="{BDAC6F58-27D0-4823-BAAF-3F13B0E01FE5}" type="presParOf" srcId="{9D51A0E9-50F9-43DF-A490-60FCBEB12D54}" destId="{A7A58EC1-58C8-42C2-A99B-AE5FDFD019BC}" srcOrd="2" destOrd="0" presId="urn:microsoft.com/office/officeart/2008/layout/HalfCircleOrganizationChart"/>
    <dgm:cxn modelId="{22267E36-9E6E-4740-B217-33950EF95ED6}" type="presParOf" srcId="{9D51A0E9-50F9-43DF-A490-60FCBEB12D54}" destId="{FFDF88EF-5B55-4E9D-8AD5-0D5694C2820F}" srcOrd="3" destOrd="0" presId="urn:microsoft.com/office/officeart/2008/layout/HalfCircleOrganizationChart"/>
    <dgm:cxn modelId="{1209B5B6-6776-47F4-84DF-F1DE3B9360F4}" type="presParOf" srcId="{E7EE0C59-4053-4599-8958-69E863341761}" destId="{BDB4D072-400A-4BDF-A3F7-A613E6390973}" srcOrd="1" destOrd="0" presId="urn:microsoft.com/office/officeart/2008/layout/HalfCircleOrganizationChart"/>
    <dgm:cxn modelId="{AE6E2270-51CC-499E-8FD5-F84B156D2B4E}" type="presParOf" srcId="{BDB4D072-400A-4BDF-A3F7-A613E6390973}" destId="{2ECAF86A-E3ED-4883-83F9-2C0018898755}" srcOrd="0" destOrd="0" presId="urn:microsoft.com/office/officeart/2008/layout/HalfCircleOrganizationChart"/>
    <dgm:cxn modelId="{A4EB6484-1EE4-4E8E-BFDB-A9E816D95200}" type="presParOf" srcId="{BDB4D072-400A-4BDF-A3F7-A613E6390973}" destId="{C1AAC656-AB13-4414-B7F0-34AE9FAF6CC0}" srcOrd="1" destOrd="0" presId="urn:microsoft.com/office/officeart/2008/layout/HalfCircleOrganizationChart"/>
    <dgm:cxn modelId="{BD187AEB-9666-4DD1-AAE4-38CEA8901579}" type="presParOf" srcId="{C1AAC656-AB13-4414-B7F0-34AE9FAF6CC0}" destId="{9A7476AA-0048-4525-972D-CA036F8A2BB0}" srcOrd="0" destOrd="0" presId="urn:microsoft.com/office/officeart/2008/layout/HalfCircleOrganizationChart"/>
    <dgm:cxn modelId="{0116F571-44B1-46A2-A274-D2D342AB9740}" type="presParOf" srcId="{9A7476AA-0048-4525-972D-CA036F8A2BB0}" destId="{D3744D4F-9018-401A-B403-98DF9CA113A8}" srcOrd="0" destOrd="0" presId="urn:microsoft.com/office/officeart/2008/layout/HalfCircleOrganizationChart"/>
    <dgm:cxn modelId="{9272BCD1-8B70-4E5D-9A88-F89952D8BAD9}" type="presParOf" srcId="{9A7476AA-0048-4525-972D-CA036F8A2BB0}" destId="{A4C0A31B-EDFD-46C0-81D8-1FE7438A5A39}" srcOrd="1" destOrd="0" presId="urn:microsoft.com/office/officeart/2008/layout/HalfCircleOrganizationChart"/>
    <dgm:cxn modelId="{5869D0D4-B398-4821-8D06-1F6D99D7EA03}" type="presParOf" srcId="{9A7476AA-0048-4525-972D-CA036F8A2BB0}" destId="{5179D7F0-ECE1-47DF-BDBD-30EC61E35639}" srcOrd="2" destOrd="0" presId="urn:microsoft.com/office/officeart/2008/layout/HalfCircleOrganizationChart"/>
    <dgm:cxn modelId="{5D8F0CCF-4BAC-4CA8-9D1C-B2D09724B2D4}" type="presParOf" srcId="{9A7476AA-0048-4525-972D-CA036F8A2BB0}" destId="{DFCA0093-E877-42E6-8705-3436A424FF2B}" srcOrd="3" destOrd="0" presId="urn:microsoft.com/office/officeart/2008/layout/HalfCircleOrganizationChart"/>
    <dgm:cxn modelId="{26D19366-6DA9-4010-AD7D-052FFDC2B096}" type="presParOf" srcId="{C1AAC656-AB13-4414-B7F0-34AE9FAF6CC0}" destId="{459F13ED-F9DD-485C-99E7-26BC03823E80}" srcOrd="1" destOrd="0" presId="urn:microsoft.com/office/officeart/2008/layout/HalfCircleOrganizationChart"/>
    <dgm:cxn modelId="{EB07E290-4F77-4AD7-BF8A-9ECD87CB18C6}" type="presParOf" srcId="{C1AAC656-AB13-4414-B7F0-34AE9FAF6CC0}" destId="{9B50B7DE-A02D-468B-BD4B-136DC4B350FA}" srcOrd="2" destOrd="0" presId="urn:microsoft.com/office/officeart/2008/layout/HalfCircleOrganizationChart"/>
    <dgm:cxn modelId="{196C29C8-C5ED-4BA6-B868-52772758A431}" type="presParOf" srcId="{BDB4D072-400A-4BDF-A3F7-A613E6390973}" destId="{0739A53D-718A-4111-8888-CDEAD2617E25}" srcOrd="2" destOrd="0" presId="urn:microsoft.com/office/officeart/2008/layout/HalfCircleOrganizationChart"/>
    <dgm:cxn modelId="{5B8DADC4-F18B-4101-984C-C21A58123150}" type="presParOf" srcId="{BDB4D072-400A-4BDF-A3F7-A613E6390973}" destId="{49575B73-5493-4CAF-9B11-00349E6FD327}" srcOrd="3" destOrd="0" presId="urn:microsoft.com/office/officeart/2008/layout/HalfCircleOrganizationChart"/>
    <dgm:cxn modelId="{3F0CDFB3-104E-4766-AD95-058007BF519A}" type="presParOf" srcId="{49575B73-5493-4CAF-9B11-00349E6FD327}" destId="{E1379E49-D39B-4508-B860-81FB8CE9519E}" srcOrd="0" destOrd="0" presId="urn:microsoft.com/office/officeart/2008/layout/HalfCircleOrganizationChart"/>
    <dgm:cxn modelId="{46C840B9-A4E6-46D6-9F12-F5BB10B6BC96}" type="presParOf" srcId="{E1379E49-D39B-4508-B860-81FB8CE9519E}" destId="{B9D1C890-753D-4206-921C-45EF6D9A5EF8}" srcOrd="0" destOrd="0" presId="urn:microsoft.com/office/officeart/2008/layout/HalfCircleOrganizationChart"/>
    <dgm:cxn modelId="{D3F2E0DD-51C4-4B4F-AFEA-F9DD1E24BA6C}" type="presParOf" srcId="{E1379E49-D39B-4508-B860-81FB8CE9519E}" destId="{BED73582-2B5D-4B22-ABBF-4801AA3BB2CB}" srcOrd="1" destOrd="0" presId="urn:microsoft.com/office/officeart/2008/layout/HalfCircleOrganizationChart"/>
    <dgm:cxn modelId="{41C9301B-C730-4AD7-A08C-F5F5D3A8BC73}" type="presParOf" srcId="{E1379E49-D39B-4508-B860-81FB8CE9519E}" destId="{FF92CD91-D80D-4164-B334-732AA81D3D38}" srcOrd="2" destOrd="0" presId="urn:microsoft.com/office/officeart/2008/layout/HalfCircleOrganizationChart"/>
    <dgm:cxn modelId="{CE9B1F1A-8EF5-4AE3-8186-6A7889C36393}" type="presParOf" srcId="{E1379E49-D39B-4508-B860-81FB8CE9519E}" destId="{719B95FB-2734-4E3E-9D69-33DFE3555613}" srcOrd="3" destOrd="0" presId="urn:microsoft.com/office/officeart/2008/layout/HalfCircleOrganizationChart"/>
    <dgm:cxn modelId="{3D31BBAA-4E70-4EA7-84F0-DB89A5DD49EC}" type="presParOf" srcId="{49575B73-5493-4CAF-9B11-00349E6FD327}" destId="{13451F79-E1E6-419F-BDE3-DCAD7925F402}" srcOrd="1" destOrd="0" presId="urn:microsoft.com/office/officeart/2008/layout/HalfCircleOrganizationChart"/>
    <dgm:cxn modelId="{4238C78A-A352-4E3D-AEE5-456EB7CD2A32}" type="presParOf" srcId="{49575B73-5493-4CAF-9B11-00349E6FD327}" destId="{FE9C77F0-F7DF-44D9-904C-3808A1F2BF85}" srcOrd="2" destOrd="0" presId="urn:microsoft.com/office/officeart/2008/layout/HalfCircleOrganizationChart"/>
    <dgm:cxn modelId="{29F9E33B-911C-430E-A3C8-A8FB4640681B}" type="presParOf" srcId="{BDB4D072-400A-4BDF-A3F7-A613E6390973}" destId="{81321A70-08F4-4EE9-91CD-9ED2360E854D}" srcOrd="4" destOrd="0" presId="urn:microsoft.com/office/officeart/2008/layout/HalfCircleOrganizationChart"/>
    <dgm:cxn modelId="{9B9EC1EB-FDEA-4F8C-BCB7-712FE0AD377A}" type="presParOf" srcId="{BDB4D072-400A-4BDF-A3F7-A613E6390973}" destId="{FF18E0C0-7FE0-4461-B891-E541FCA82F4E}" srcOrd="5" destOrd="0" presId="urn:microsoft.com/office/officeart/2008/layout/HalfCircleOrganizationChart"/>
    <dgm:cxn modelId="{82858B50-18F4-43C2-A260-0856F36A8F50}" type="presParOf" srcId="{FF18E0C0-7FE0-4461-B891-E541FCA82F4E}" destId="{02BBBFB8-8422-4F24-8DEA-88025AFE0C59}" srcOrd="0" destOrd="0" presId="urn:microsoft.com/office/officeart/2008/layout/HalfCircleOrganizationChart"/>
    <dgm:cxn modelId="{69B74881-49B2-4820-8FFA-75F4813BF0CC}" type="presParOf" srcId="{02BBBFB8-8422-4F24-8DEA-88025AFE0C59}" destId="{140EA579-798B-4191-98B6-B691538116C6}" srcOrd="0" destOrd="0" presId="urn:microsoft.com/office/officeart/2008/layout/HalfCircleOrganizationChart"/>
    <dgm:cxn modelId="{26BCD654-9874-4E98-95B2-7E9F2CFD4A02}" type="presParOf" srcId="{02BBBFB8-8422-4F24-8DEA-88025AFE0C59}" destId="{1E3AAD40-E4B6-409D-95DE-A07B5060E8D9}" srcOrd="1" destOrd="0" presId="urn:microsoft.com/office/officeart/2008/layout/HalfCircleOrganizationChart"/>
    <dgm:cxn modelId="{83A2A2A4-7BC6-4CFA-AA07-8013775F6614}" type="presParOf" srcId="{02BBBFB8-8422-4F24-8DEA-88025AFE0C59}" destId="{003D6E58-9896-43C2-AFDD-53EB47547EF4}" srcOrd="2" destOrd="0" presId="urn:microsoft.com/office/officeart/2008/layout/HalfCircleOrganizationChart"/>
    <dgm:cxn modelId="{0C0D2F57-427A-446B-B1DC-2E4A06AD4D7A}" type="presParOf" srcId="{02BBBFB8-8422-4F24-8DEA-88025AFE0C59}" destId="{0D28F861-E4F5-4A8D-A143-13B2C60AC89A}" srcOrd="3" destOrd="0" presId="urn:microsoft.com/office/officeart/2008/layout/HalfCircleOrganizationChart"/>
    <dgm:cxn modelId="{2722F2EC-E982-4A9C-A1E0-49C79788CBFB}" type="presParOf" srcId="{FF18E0C0-7FE0-4461-B891-E541FCA82F4E}" destId="{40180B2B-BF3D-4945-8C27-C88E7EF11020}" srcOrd="1" destOrd="0" presId="urn:microsoft.com/office/officeart/2008/layout/HalfCircleOrganizationChart"/>
    <dgm:cxn modelId="{1379A09A-DDBC-4462-9A1B-EBFC271DC2AF}" type="presParOf" srcId="{FF18E0C0-7FE0-4461-B891-E541FCA82F4E}" destId="{41B0A6B6-EC1E-4DDB-A1AA-3342CC45738D}" srcOrd="2" destOrd="0" presId="urn:microsoft.com/office/officeart/2008/layout/HalfCircleOrganizationChart"/>
    <dgm:cxn modelId="{4025A4BA-14F0-4FDB-8DD7-911F74C42179}" type="presParOf" srcId="{E7EE0C59-4053-4599-8958-69E863341761}" destId="{5D0843E6-AB1D-443B-B595-347D42B0F739}"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5C12E7-60C1-4924-B204-6F0D1FFFE08F}" type="doc">
      <dgm:prSet loTypeId="urn:microsoft.com/office/officeart/2005/8/layout/vList2" loCatId="list" qsTypeId="urn:microsoft.com/office/officeart/2005/8/quickstyle/simple5" qsCatId="simple" csTypeId="urn:microsoft.com/office/officeart/2005/8/colors/accent1_2" csCatId="accent1"/>
      <dgm:spPr/>
      <dgm:t>
        <a:bodyPr/>
        <a:lstStyle/>
        <a:p>
          <a:pPr rtl="1"/>
          <a:endParaRPr lang="ar-SA"/>
        </a:p>
      </dgm:t>
    </dgm:pt>
    <dgm:pt modelId="{4ED242EC-2C6E-443C-89F9-231950F7E5AE}">
      <dgm:prSet/>
      <dgm:spPr/>
      <dgm:t>
        <a:bodyPr/>
        <a:lstStyle/>
        <a:p>
          <a:pPr rtl="1"/>
          <a:r>
            <a:rPr lang="ar-SA" b="1"/>
            <a:t>2016 : المركز 46 عالميا</a:t>
          </a:r>
          <a:endParaRPr lang="ar-SA"/>
        </a:p>
      </dgm:t>
    </dgm:pt>
    <dgm:pt modelId="{B311CACA-884C-4489-A31D-BB89FC28ABE3}" type="parTrans" cxnId="{023EFBCE-B711-477E-BC14-3716F14352BC}">
      <dgm:prSet/>
      <dgm:spPr/>
      <dgm:t>
        <a:bodyPr/>
        <a:lstStyle/>
        <a:p>
          <a:pPr rtl="1"/>
          <a:endParaRPr lang="ar-SA"/>
        </a:p>
      </dgm:t>
    </dgm:pt>
    <dgm:pt modelId="{8A4BE6E1-19F9-4756-B97E-84FCA689F24D}" type="sibTrans" cxnId="{023EFBCE-B711-477E-BC14-3716F14352BC}">
      <dgm:prSet/>
      <dgm:spPr/>
      <dgm:t>
        <a:bodyPr/>
        <a:lstStyle/>
        <a:p>
          <a:pPr rtl="1"/>
          <a:endParaRPr lang="ar-SA"/>
        </a:p>
      </dgm:t>
    </dgm:pt>
    <dgm:pt modelId="{144019D1-17B1-40E2-935F-C4EC4A0A3E17}">
      <dgm:prSet/>
      <dgm:spPr/>
      <dgm:t>
        <a:bodyPr/>
        <a:lstStyle/>
        <a:p>
          <a:pPr rtl="1"/>
          <a:r>
            <a:rPr lang="ar-SA" b="1" i="0"/>
            <a:t>بداية من 31 أكتوبر عام 2017 : تم تأسيس الهيئة الوطنية للأمن السيبراني</a:t>
          </a:r>
          <a:endParaRPr lang="ar-SA"/>
        </a:p>
      </dgm:t>
    </dgm:pt>
    <dgm:pt modelId="{AE5F9551-DDB6-495B-B1F9-4AF9E9F02FD6}" type="parTrans" cxnId="{1551138A-DE05-4AA6-803E-45F14D7824BC}">
      <dgm:prSet/>
      <dgm:spPr/>
      <dgm:t>
        <a:bodyPr/>
        <a:lstStyle/>
        <a:p>
          <a:pPr rtl="1"/>
          <a:endParaRPr lang="ar-SA"/>
        </a:p>
      </dgm:t>
    </dgm:pt>
    <dgm:pt modelId="{33564CB2-311A-446A-B224-AFC53723B097}" type="sibTrans" cxnId="{1551138A-DE05-4AA6-803E-45F14D7824BC}">
      <dgm:prSet/>
      <dgm:spPr/>
      <dgm:t>
        <a:bodyPr/>
        <a:lstStyle/>
        <a:p>
          <a:pPr rtl="1"/>
          <a:endParaRPr lang="ar-SA"/>
        </a:p>
      </dgm:t>
    </dgm:pt>
    <dgm:pt modelId="{095DC4F4-2A9B-4329-8B3A-A4288E7DF822}">
      <dgm:prSet/>
      <dgm:spPr/>
      <dgm:t>
        <a:bodyPr/>
        <a:lstStyle/>
        <a:p>
          <a:pPr rtl="1"/>
          <a:r>
            <a:rPr lang="ar-SA" b="1"/>
            <a:t>2019 :</a:t>
          </a:r>
          <a:r>
            <a:rPr lang="ar-SA" b="1" i="0"/>
            <a:t> جاءت في المركز الأول عربيًا والـ 13 عالميًا من بين 175 دولة في العالم.</a:t>
          </a:r>
          <a:endParaRPr lang="ar-SA"/>
        </a:p>
      </dgm:t>
    </dgm:pt>
    <dgm:pt modelId="{8221AE97-6FCE-40A4-B238-7B09272D8A69}" type="parTrans" cxnId="{A998EBD1-E458-4419-B170-689A7441BF67}">
      <dgm:prSet/>
      <dgm:spPr/>
      <dgm:t>
        <a:bodyPr/>
        <a:lstStyle/>
        <a:p>
          <a:pPr rtl="1"/>
          <a:endParaRPr lang="ar-SA"/>
        </a:p>
      </dgm:t>
    </dgm:pt>
    <dgm:pt modelId="{55972086-453E-44D4-A636-1079BB85F0E3}" type="sibTrans" cxnId="{A998EBD1-E458-4419-B170-689A7441BF67}">
      <dgm:prSet/>
      <dgm:spPr/>
      <dgm:t>
        <a:bodyPr/>
        <a:lstStyle/>
        <a:p>
          <a:pPr rtl="1"/>
          <a:endParaRPr lang="ar-SA"/>
        </a:p>
      </dgm:t>
    </dgm:pt>
    <dgm:pt modelId="{48F1E9FA-34C6-4370-B96D-016A6AB2F685}" type="pres">
      <dgm:prSet presAssocID="{535C12E7-60C1-4924-B204-6F0D1FFFE08F}" presName="linear" presStyleCnt="0">
        <dgm:presLayoutVars>
          <dgm:animLvl val="lvl"/>
          <dgm:resizeHandles val="exact"/>
        </dgm:presLayoutVars>
      </dgm:prSet>
      <dgm:spPr/>
    </dgm:pt>
    <dgm:pt modelId="{357313D7-8DF3-4216-956B-A8737B8E3A99}" type="pres">
      <dgm:prSet presAssocID="{4ED242EC-2C6E-443C-89F9-231950F7E5AE}" presName="parentText" presStyleLbl="node1" presStyleIdx="0" presStyleCnt="3">
        <dgm:presLayoutVars>
          <dgm:chMax val="0"/>
          <dgm:bulletEnabled val="1"/>
        </dgm:presLayoutVars>
      </dgm:prSet>
      <dgm:spPr/>
    </dgm:pt>
    <dgm:pt modelId="{A90FEEB1-F072-42BA-9A1E-AF479045BCE1}" type="pres">
      <dgm:prSet presAssocID="{8A4BE6E1-19F9-4756-B97E-84FCA689F24D}" presName="spacer" presStyleCnt="0"/>
      <dgm:spPr/>
    </dgm:pt>
    <dgm:pt modelId="{CB90F3C3-D2EC-45A4-B6B3-ACA56F24547A}" type="pres">
      <dgm:prSet presAssocID="{144019D1-17B1-40E2-935F-C4EC4A0A3E17}" presName="parentText" presStyleLbl="node1" presStyleIdx="1" presStyleCnt="3">
        <dgm:presLayoutVars>
          <dgm:chMax val="0"/>
          <dgm:bulletEnabled val="1"/>
        </dgm:presLayoutVars>
      </dgm:prSet>
      <dgm:spPr/>
    </dgm:pt>
    <dgm:pt modelId="{34D045C3-8CB7-4946-8AC2-14089AC1853E}" type="pres">
      <dgm:prSet presAssocID="{33564CB2-311A-446A-B224-AFC53723B097}" presName="spacer" presStyleCnt="0"/>
      <dgm:spPr/>
    </dgm:pt>
    <dgm:pt modelId="{9850301D-D350-45B8-9C97-1F30F7C9EF12}" type="pres">
      <dgm:prSet presAssocID="{095DC4F4-2A9B-4329-8B3A-A4288E7DF822}" presName="parentText" presStyleLbl="node1" presStyleIdx="2" presStyleCnt="3">
        <dgm:presLayoutVars>
          <dgm:chMax val="0"/>
          <dgm:bulletEnabled val="1"/>
        </dgm:presLayoutVars>
      </dgm:prSet>
      <dgm:spPr/>
    </dgm:pt>
  </dgm:ptLst>
  <dgm:cxnLst>
    <dgm:cxn modelId="{D9DDBC0C-312D-4C4A-AC43-32FD5FA736CB}" type="presOf" srcId="{535C12E7-60C1-4924-B204-6F0D1FFFE08F}" destId="{48F1E9FA-34C6-4370-B96D-016A6AB2F685}" srcOrd="0" destOrd="0" presId="urn:microsoft.com/office/officeart/2005/8/layout/vList2"/>
    <dgm:cxn modelId="{5BB43F2F-1DA8-4BC2-91E0-5C45645851D6}" type="presOf" srcId="{4ED242EC-2C6E-443C-89F9-231950F7E5AE}" destId="{357313D7-8DF3-4216-956B-A8737B8E3A99}" srcOrd="0" destOrd="0" presId="urn:microsoft.com/office/officeart/2005/8/layout/vList2"/>
    <dgm:cxn modelId="{0E1A9569-9DEE-4FFD-989B-8DFBAECC737D}" type="presOf" srcId="{095DC4F4-2A9B-4329-8B3A-A4288E7DF822}" destId="{9850301D-D350-45B8-9C97-1F30F7C9EF12}" srcOrd="0" destOrd="0" presId="urn:microsoft.com/office/officeart/2005/8/layout/vList2"/>
    <dgm:cxn modelId="{1551138A-DE05-4AA6-803E-45F14D7824BC}" srcId="{535C12E7-60C1-4924-B204-6F0D1FFFE08F}" destId="{144019D1-17B1-40E2-935F-C4EC4A0A3E17}" srcOrd="1" destOrd="0" parTransId="{AE5F9551-DDB6-495B-B1F9-4AF9E9F02FD6}" sibTransId="{33564CB2-311A-446A-B224-AFC53723B097}"/>
    <dgm:cxn modelId="{023EFBCE-B711-477E-BC14-3716F14352BC}" srcId="{535C12E7-60C1-4924-B204-6F0D1FFFE08F}" destId="{4ED242EC-2C6E-443C-89F9-231950F7E5AE}" srcOrd="0" destOrd="0" parTransId="{B311CACA-884C-4489-A31D-BB89FC28ABE3}" sibTransId="{8A4BE6E1-19F9-4756-B97E-84FCA689F24D}"/>
    <dgm:cxn modelId="{A998EBD1-E458-4419-B170-689A7441BF67}" srcId="{535C12E7-60C1-4924-B204-6F0D1FFFE08F}" destId="{095DC4F4-2A9B-4329-8B3A-A4288E7DF822}" srcOrd="2" destOrd="0" parTransId="{8221AE97-6FCE-40A4-B238-7B09272D8A69}" sibTransId="{55972086-453E-44D4-A636-1079BB85F0E3}"/>
    <dgm:cxn modelId="{F8EFD9F9-2422-44C6-9460-200AB2F520E6}" type="presOf" srcId="{144019D1-17B1-40E2-935F-C4EC4A0A3E17}" destId="{CB90F3C3-D2EC-45A4-B6B3-ACA56F24547A}" srcOrd="0" destOrd="0" presId="urn:microsoft.com/office/officeart/2005/8/layout/vList2"/>
    <dgm:cxn modelId="{8054DF83-A246-46C9-BA83-FA42D577498D}" type="presParOf" srcId="{48F1E9FA-34C6-4370-B96D-016A6AB2F685}" destId="{357313D7-8DF3-4216-956B-A8737B8E3A99}" srcOrd="0" destOrd="0" presId="urn:microsoft.com/office/officeart/2005/8/layout/vList2"/>
    <dgm:cxn modelId="{EBF30D87-308B-4B94-AEAE-BFC0C99B927C}" type="presParOf" srcId="{48F1E9FA-34C6-4370-B96D-016A6AB2F685}" destId="{A90FEEB1-F072-42BA-9A1E-AF479045BCE1}" srcOrd="1" destOrd="0" presId="urn:microsoft.com/office/officeart/2005/8/layout/vList2"/>
    <dgm:cxn modelId="{F1EE3311-1E8C-4BC3-8B28-0EC4CA8AFE13}" type="presParOf" srcId="{48F1E9FA-34C6-4370-B96D-016A6AB2F685}" destId="{CB90F3C3-D2EC-45A4-B6B3-ACA56F24547A}" srcOrd="2" destOrd="0" presId="urn:microsoft.com/office/officeart/2005/8/layout/vList2"/>
    <dgm:cxn modelId="{E0990DB3-DB66-4142-A74D-54D22725693C}" type="presParOf" srcId="{48F1E9FA-34C6-4370-B96D-016A6AB2F685}" destId="{34D045C3-8CB7-4946-8AC2-14089AC1853E}" srcOrd="3" destOrd="0" presId="urn:microsoft.com/office/officeart/2005/8/layout/vList2"/>
    <dgm:cxn modelId="{A580FBCC-17CE-4E62-9CB7-12169E8E45EB}" type="presParOf" srcId="{48F1E9FA-34C6-4370-B96D-016A6AB2F685}" destId="{9850301D-D350-45B8-9C97-1F30F7C9EF1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A8064-D3B1-4919-90DE-271C936C5AFD}">
      <dsp:nvSpPr>
        <dsp:cNvPr id="0" name=""/>
        <dsp:cNvSpPr/>
      </dsp:nvSpPr>
      <dsp:spPr>
        <a:xfrm>
          <a:off x="0" y="453084"/>
          <a:ext cx="4693185" cy="89994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dirty="0"/>
            <a:t>الجريمة الإلكترونية هي نشاط إجرامي يستهدف أو يستخدم جهاز كمبيوتر أو شبكة كمبيوتر أو جهازًا متصلًا بالشبكة.</a:t>
          </a:r>
          <a:endParaRPr lang="ar-SA" sz="1700" kern="1200" dirty="0"/>
        </a:p>
      </dsp:txBody>
      <dsp:txXfrm>
        <a:off x="43932" y="497016"/>
        <a:ext cx="4605321" cy="812080"/>
      </dsp:txXfrm>
    </dsp:sp>
    <dsp:sp modelId="{61BE3046-D70F-4896-B10C-5E11948AFA0D}">
      <dsp:nvSpPr>
        <dsp:cNvPr id="0" name=""/>
        <dsp:cNvSpPr/>
      </dsp:nvSpPr>
      <dsp:spPr>
        <a:xfrm>
          <a:off x="0" y="1401989"/>
          <a:ext cx="4693185" cy="89994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dirty="0"/>
            <a:t> مجرمو الإنترنت  يرغبون في جني الأموال. </a:t>
          </a:r>
        </a:p>
        <a:p>
          <a:pPr marL="0" lvl="0" indent="0" algn="r" defTabSz="755650" rtl="1">
            <a:lnSpc>
              <a:spcPct val="90000"/>
            </a:lnSpc>
            <a:spcBef>
              <a:spcPct val="0"/>
            </a:spcBef>
            <a:spcAft>
              <a:spcPct val="35000"/>
            </a:spcAft>
            <a:buNone/>
          </a:pPr>
          <a:r>
            <a:rPr lang="ar-SA" sz="1700" b="0" i="0" kern="1200" dirty="0"/>
            <a:t>يتم تنفيذ الجرائم الإلكترونية من قبل الأفراد أو المنظمات.</a:t>
          </a:r>
          <a:endParaRPr lang="ar-SA" sz="1700" kern="1200" dirty="0"/>
        </a:p>
      </dsp:txBody>
      <dsp:txXfrm>
        <a:off x="43932" y="1445921"/>
        <a:ext cx="4605321" cy="812080"/>
      </dsp:txXfrm>
    </dsp:sp>
    <dsp:sp modelId="{71CE6E44-6245-4F3C-9C12-686DB4B28A9E}">
      <dsp:nvSpPr>
        <dsp:cNvPr id="0" name=""/>
        <dsp:cNvSpPr/>
      </dsp:nvSpPr>
      <dsp:spPr>
        <a:xfrm>
          <a:off x="0" y="2350894"/>
          <a:ext cx="4693185" cy="89994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a:t>بعض مجرمي الإنترنت منظمون ويستخدمون تقنيات متقدمة ولديهم مهارات فنية عالية. البعض الآخر قراصنة مبتدئين.</a:t>
          </a:r>
          <a:endParaRPr lang="ar-SA" sz="1700" kern="1200"/>
        </a:p>
      </dsp:txBody>
      <dsp:txXfrm>
        <a:off x="43932" y="2394826"/>
        <a:ext cx="4605321" cy="812080"/>
      </dsp:txXfrm>
    </dsp:sp>
    <dsp:sp modelId="{B26E94AF-683D-4774-9294-48CD65CD1CA2}">
      <dsp:nvSpPr>
        <dsp:cNvPr id="0" name=""/>
        <dsp:cNvSpPr/>
      </dsp:nvSpPr>
      <dsp:spPr>
        <a:xfrm>
          <a:off x="0" y="3299799"/>
          <a:ext cx="4693185" cy="89994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r" defTabSz="755650" rtl="1">
            <a:lnSpc>
              <a:spcPct val="90000"/>
            </a:lnSpc>
            <a:spcBef>
              <a:spcPct val="0"/>
            </a:spcBef>
            <a:spcAft>
              <a:spcPct val="35000"/>
            </a:spcAft>
            <a:buNone/>
          </a:pPr>
          <a:r>
            <a:rPr lang="ar-SA" sz="1700" b="0" i="0" kern="1200" dirty="0"/>
            <a:t>نادرًا ما تهدف الجرائم الإلكترونية إلى إتلاف أجهزة الكمبيوتر لأسباب أخرى غير الربح. يمكن أن تكون هذه سياسية أو شخصية.</a:t>
          </a:r>
          <a:br>
            <a:rPr lang="ar-SA" sz="1700" kern="1200" dirty="0"/>
          </a:br>
          <a:endParaRPr lang="ar-SA" sz="1700" kern="1200" dirty="0"/>
        </a:p>
      </dsp:txBody>
      <dsp:txXfrm>
        <a:off x="43932" y="3343731"/>
        <a:ext cx="4605321" cy="8120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F24F3-EF1D-4112-B429-C1CB5C9A71CE}">
      <dsp:nvSpPr>
        <dsp:cNvPr id="0" name=""/>
        <dsp:cNvSpPr/>
      </dsp:nvSpPr>
      <dsp:spPr>
        <a:xfrm rot="5400000">
          <a:off x="-203661" y="206021"/>
          <a:ext cx="1357746" cy="950422"/>
        </a:xfrm>
        <a:prstGeom prst="chevron">
          <a:avLst/>
        </a:prstGeom>
        <a:solidFill>
          <a:srgbClr val="FF000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Offensive</a:t>
          </a:r>
          <a:endParaRPr lang="ar-SA" sz="1600" kern="1200" dirty="0"/>
        </a:p>
      </dsp:txBody>
      <dsp:txXfrm rot="-5400000">
        <a:off x="1" y="477570"/>
        <a:ext cx="950422" cy="407324"/>
      </dsp:txXfrm>
    </dsp:sp>
    <dsp:sp modelId="{D3E51A19-8635-4E62-984A-D39CBFCCFEDF}">
      <dsp:nvSpPr>
        <dsp:cNvPr id="0" name=""/>
        <dsp:cNvSpPr/>
      </dsp:nvSpPr>
      <dsp:spPr>
        <a:xfrm rot="5400000">
          <a:off x="5558443" y="-4605661"/>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ويشمل اختبار الاختراق بأنواعه - </a:t>
          </a:r>
          <a:r>
            <a:rPr lang="en-US" sz="2200" b="1" i="0" kern="1200" baseline="0" dirty="0"/>
            <a:t>Pen Test</a:t>
          </a:r>
          <a:endParaRPr lang="ar-SA" sz="2200" kern="1200" dirty="0"/>
        </a:p>
      </dsp:txBody>
      <dsp:txXfrm rot="-5400000">
        <a:off x="950422" y="45442"/>
        <a:ext cx="10055495" cy="796371"/>
      </dsp:txXfrm>
    </dsp:sp>
    <dsp:sp modelId="{4B7B47A7-2816-4F0D-9D72-04472728D434}">
      <dsp:nvSpPr>
        <dsp:cNvPr id="0" name=""/>
        <dsp:cNvSpPr/>
      </dsp:nvSpPr>
      <dsp:spPr>
        <a:xfrm rot="5400000">
          <a:off x="-203661" y="1366288"/>
          <a:ext cx="1357746" cy="95042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Defensive </a:t>
          </a:r>
          <a:endParaRPr lang="ar-SA" sz="1600" kern="1200" dirty="0"/>
        </a:p>
      </dsp:txBody>
      <dsp:txXfrm rot="-5400000">
        <a:off x="1" y="1637837"/>
        <a:ext cx="950422" cy="407324"/>
      </dsp:txXfrm>
    </dsp:sp>
    <dsp:sp modelId="{859FE3DE-2D4E-4C48-B34E-D7365C6111EC}">
      <dsp:nvSpPr>
        <dsp:cNvPr id="0" name=""/>
        <dsp:cNvSpPr/>
      </dsp:nvSpPr>
      <dsp:spPr>
        <a:xfrm rot="5400000">
          <a:off x="5558443" y="-3445394"/>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ويشمل امن الشبكات &amp; إدارة الانظمة والخوادم وقواعد البيانات </a:t>
          </a:r>
          <a:r>
            <a:rPr lang="en-US" sz="2200" b="1" i="0" kern="1200" baseline="0" dirty="0"/>
            <a:t>Network Security &amp; Administration </a:t>
          </a:r>
          <a:r>
            <a:rPr lang="en-US" sz="2200" b="0" i="0" kern="1200" baseline="0" dirty="0"/>
            <a:t>)</a:t>
          </a:r>
          <a:r>
            <a:rPr lang="ar-SA" sz="2200" b="0" i="0" kern="1200" baseline="0" dirty="0"/>
            <a:t> )</a:t>
          </a:r>
          <a:endParaRPr lang="ar-SA" sz="2200" kern="1200" dirty="0"/>
        </a:p>
      </dsp:txBody>
      <dsp:txXfrm rot="-5400000">
        <a:off x="950422" y="1205709"/>
        <a:ext cx="10055495" cy="796371"/>
      </dsp:txXfrm>
    </dsp:sp>
    <dsp:sp modelId="{C246DEAB-D401-4702-8447-050A0BD3D539}">
      <dsp:nvSpPr>
        <dsp:cNvPr id="0" name=""/>
        <dsp:cNvSpPr/>
      </dsp:nvSpPr>
      <dsp:spPr>
        <a:xfrm rot="5400000">
          <a:off x="-203661" y="2526555"/>
          <a:ext cx="1357746" cy="950422"/>
        </a:xfrm>
        <a:prstGeom prst="chevron">
          <a:avLst/>
        </a:prstGeom>
        <a:solidFill>
          <a:srgbClr val="00B050"/>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en-US" sz="1600" b="1" i="0" kern="1200" baseline="0" dirty="0"/>
            <a:t>Analyses</a:t>
          </a:r>
          <a:endParaRPr lang="ar-SA" sz="1600" kern="1200" dirty="0"/>
        </a:p>
      </dsp:txBody>
      <dsp:txXfrm rot="-5400000">
        <a:off x="1" y="2798104"/>
        <a:ext cx="950422" cy="407324"/>
      </dsp:txXfrm>
    </dsp:sp>
    <dsp:sp modelId="{2157C925-E33A-4E05-B249-C358C3FB9D7D}">
      <dsp:nvSpPr>
        <dsp:cNvPr id="0" name=""/>
        <dsp:cNvSpPr/>
      </dsp:nvSpPr>
      <dsp:spPr>
        <a:xfrm rot="5400000">
          <a:off x="5558443" y="-2285127"/>
          <a:ext cx="882535" cy="100985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r" defTabSz="977900" rtl="1">
            <a:lnSpc>
              <a:spcPct val="90000"/>
            </a:lnSpc>
            <a:spcBef>
              <a:spcPct val="0"/>
            </a:spcBef>
            <a:spcAft>
              <a:spcPct val="15000"/>
            </a:spcAft>
            <a:buChar char="•"/>
          </a:pPr>
          <a:r>
            <a:rPr lang="ar-SA" sz="2200" b="0" i="0" kern="1200" baseline="0" dirty="0"/>
            <a:t>يشمل التحليل الجنائي الرقمي والاستجابة للحوادث &amp; تحليل البرمجيات الخبيثة والهندسة العكسية</a:t>
          </a:r>
          <a:endParaRPr lang="ar-SA" sz="2200" kern="1200" dirty="0"/>
        </a:p>
        <a:p>
          <a:pPr marL="228600" lvl="1" indent="-228600" algn="r" defTabSz="977900" rtl="1">
            <a:lnSpc>
              <a:spcPct val="90000"/>
            </a:lnSpc>
            <a:spcBef>
              <a:spcPct val="0"/>
            </a:spcBef>
            <a:spcAft>
              <a:spcPct val="15000"/>
            </a:spcAft>
            <a:buChar char="•"/>
          </a:pPr>
          <a:r>
            <a:rPr lang="ar-SA" sz="2200" b="0" i="0" kern="1200" baseline="0" dirty="0"/>
            <a:t>( </a:t>
          </a:r>
          <a:r>
            <a:rPr lang="en-US" sz="2200" b="0" i="0" kern="1200" baseline="0" dirty="0"/>
            <a:t>( </a:t>
          </a:r>
          <a:r>
            <a:rPr lang="en-US" sz="2200" b="1" i="0" kern="1200" baseline="0" dirty="0"/>
            <a:t>Digital Forensic / Incident Response </a:t>
          </a:r>
          <a:r>
            <a:rPr lang="en-US" sz="2200" b="0" i="0" kern="1200" baseline="0" dirty="0"/>
            <a:t>&amp; </a:t>
          </a:r>
          <a:r>
            <a:rPr lang="en-US" sz="2200" b="1" i="0" kern="1200" baseline="0" dirty="0"/>
            <a:t>Malware Analysis / Reverse Engineering</a:t>
          </a:r>
          <a:endParaRPr lang="ar-SA" sz="2200" kern="1200" dirty="0"/>
        </a:p>
      </dsp:txBody>
      <dsp:txXfrm rot="-5400000">
        <a:off x="950422" y="2365976"/>
        <a:ext cx="10055495" cy="7963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5F000-3C25-49BB-976A-86A653740384}">
      <dsp:nvSpPr>
        <dsp:cNvPr id="0" name=""/>
        <dsp:cNvSpPr/>
      </dsp:nvSpPr>
      <dsp:spPr>
        <a:xfrm>
          <a:off x="6938917" y="8805"/>
          <a:ext cx="4333726" cy="433372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الأولى : أساسيات علوم الحاسب</a:t>
          </a:r>
          <a:endParaRPr lang="ar-SA" sz="4000" kern="1200" dirty="0"/>
        </a:p>
      </dsp:txBody>
      <dsp:txXfrm>
        <a:off x="7573576" y="643464"/>
        <a:ext cx="3064408" cy="3064408"/>
      </dsp:txXfrm>
    </dsp:sp>
    <dsp:sp modelId="{60F35DAF-ABC2-4DD0-AE34-620A50E83E50}">
      <dsp:nvSpPr>
        <dsp:cNvPr id="0" name=""/>
        <dsp:cNvSpPr/>
      </dsp:nvSpPr>
      <dsp:spPr>
        <a:xfrm>
          <a:off x="3471936" y="8805"/>
          <a:ext cx="4333726" cy="4333726"/>
        </a:xfrm>
        <a:prstGeom prst="ellipse">
          <a:avLst/>
        </a:prstGeom>
        <a:solidFill>
          <a:schemeClr val="accent4">
            <a:alpha val="50000"/>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الثانية : أساسيات الأمن السيبراني</a:t>
          </a:r>
          <a:endParaRPr lang="ar-SA" sz="4000" kern="1200" dirty="0"/>
        </a:p>
      </dsp:txBody>
      <dsp:txXfrm>
        <a:off x="4106595" y="643464"/>
        <a:ext cx="3064408" cy="3064408"/>
      </dsp:txXfrm>
    </dsp:sp>
    <dsp:sp modelId="{91264C58-698B-4E14-9AB4-00A92852DEC7}">
      <dsp:nvSpPr>
        <dsp:cNvPr id="0" name=""/>
        <dsp:cNvSpPr/>
      </dsp:nvSpPr>
      <dsp:spPr>
        <a:xfrm>
          <a:off x="4955" y="8805"/>
          <a:ext cx="4333726" cy="4333726"/>
        </a:xfrm>
        <a:prstGeom prst="ellipse">
          <a:avLst/>
        </a:prstGeom>
        <a:solidFill>
          <a:schemeClr val="accent4">
            <a:alpha val="50000"/>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38499" tIns="50800" rIns="238499" bIns="50800" numCol="1" spcCol="1270" anchor="ctr" anchorCtr="0">
          <a:noAutofit/>
        </a:bodyPr>
        <a:lstStyle/>
        <a:p>
          <a:pPr marL="0" lvl="0" indent="0" algn="ctr" defTabSz="1778000" rtl="1">
            <a:lnSpc>
              <a:spcPct val="90000"/>
            </a:lnSpc>
            <a:spcBef>
              <a:spcPct val="0"/>
            </a:spcBef>
            <a:spcAft>
              <a:spcPct val="35000"/>
            </a:spcAft>
            <a:buNone/>
          </a:pPr>
          <a:r>
            <a:rPr lang="ar-SA" sz="4000" b="0" i="0" kern="1200" baseline="0" dirty="0"/>
            <a:t>المرحلة الثالثة : التخصص في أحد مسارات الأمن السيبراني</a:t>
          </a:r>
          <a:endParaRPr lang="ar-SA" sz="4000" kern="1200" dirty="0"/>
        </a:p>
      </dsp:txBody>
      <dsp:txXfrm>
        <a:off x="639614" y="643464"/>
        <a:ext cx="3064408" cy="3064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62225-7294-45EC-ADBD-3F09CE0B69C6}">
      <dsp:nvSpPr>
        <dsp:cNvPr id="0" name=""/>
        <dsp:cNvSpPr/>
      </dsp:nvSpPr>
      <dsp:spPr>
        <a:xfrm>
          <a:off x="7421507" y="630163"/>
          <a:ext cx="3091011" cy="309101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اساسيات استخدام الكمبيوتر مثل كورس</a:t>
          </a:r>
          <a:r>
            <a:rPr lang="en-US" sz="2600" i="0" kern="1200" baseline="0" dirty="0"/>
            <a:t>A+ </a:t>
          </a:r>
          <a:endParaRPr lang="ar-SA" sz="2600" kern="1200" dirty="0"/>
        </a:p>
      </dsp:txBody>
      <dsp:txXfrm>
        <a:off x="7874175" y="1082831"/>
        <a:ext cx="2185675" cy="2185675"/>
      </dsp:txXfrm>
    </dsp:sp>
    <dsp:sp modelId="{CCCA5DE2-33D4-445F-AECF-661E3FD43D0E}">
      <dsp:nvSpPr>
        <dsp:cNvPr id="0" name=""/>
        <dsp:cNvSpPr/>
      </dsp:nvSpPr>
      <dsp:spPr>
        <a:xfrm>
          <a:off x="4948698" y="630163"/>
          <a:ext cx="3091011" cy="309101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البرمجة؛ مثل لغات : </a:t>
          </a:r>
          <a:r>
            <a:rPr lang="en-US" sz="2600" i="0" kern="1200" baseline="0" dirty="0"/>
            <a:t>PHP , JS , Python , C , C++ , Java )</a:t>
          </a:r>
          <a:endParaRPr lang="ar-SA" sz="2600" kern="1200" dirty="0"/>
        </a:p>
      </dsp:txBody>
      <dsp:txXfrm>
        <a:off x="5401366" y="1082831"/>
        <a:ext cx="2185675" cy="2185675"/>
      </dsp:txXfrm>
    </dsp:sp>
    <dsp:sp modelId="{21349376-C797-45D7-A22B-59702A5D6FF8}">
      <dsp:nvSpPr>
        <dsp:cNvPr id="0" name=""/>
        <dsp:cNvSpPr/>
      </dsp:nvSpPr>
      <dsp:spPr>
        <a:xfrm>
          <a:off x="2475889" y="630163"/>
          <a:ext cx="3091011" cy="309101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dirty="0"/>
            <a:t>أساسيات بعض أنظمة التشغيل الدارجة (</a:t>
          </a:r>
          <a:r>
            <a:rPr lang="en-US" sz="2600" i="0" kern="1200" baseline="0" dirty="0"/>
            <a:t>Linux &amp; Windows</a:t>
          </a:r>
          <a:r>
            <a:rPr lang="ar-SA" sz="2600" i="0" kern="1200" baseline="0" dirty="0"/>
            <a:t>) مثل كورس: </a:t>
          </a:r>
          <a:r>
            <a:rPr lang="en-US" sz="2600" i="0" kern="1200" baseline="0" dirty="0"/>
            <a:t>Linux+</a:t>
          </a:r>
          <a:endParaRPr lang="ar-SA" sz="2600" kern="1200" dirty="0"/>
        </a:p>
      </dsp:txBody>
      <dsp:txXfrm>
        <a:off x="2928557" y="1082831"/>
        <a:ext cx="2185675" cy="2185675"/>
      </dsp:txXfrm>
    </dsp:sp>
    <dsp:sp modelId="{DCFB390B-D69D-4F8A-A7F2-B1933A5C29E8}">
      <dsp:nvSpPr>
        <dsp:cNvPr id="0" name=""/>
        <dsp:cNvSpPr/>
      </dsp:nvSpPr>
      <dsp:spPr>
        <a:xfrm>
          <a:off x="3080" y="630163"/>
          <a:ext cx="3091011" cy="309101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0109" tIns="33020" rIns="170109" bIns="33020" numCol="1" spcCol="1270" anchor="ctr" anchorCtr="0">
          <a:noAutofit/>
        </a:bodyPr>
        <a:lstStyle/>
        <a:p>
          <a:pPr marL="0" lvl="0" indent="0" algn="ctr" defTabSz="1155700" rtl="1">
            <a:lnSpc>
              <a:spcPct val="90000"/>
            </a:lnSpc>
            <a:spcBef>
              <a:spcPct val="0"/>
            </a:spcBef>
            <a:spcAft>
              <a:spcPct val="35000"/>
            </a:spcAft>
            <a:buNone/>
          </a:pPr>
          <a:r>
            <a:rPr lang="ar-SA" sz="2600" i="0" kern="1200" baseline="0"/>
            <a:t>أساسيات الشبكات؛ مثل كورسات : </a:t>
          </a:r>
          <a:r>
            <a:rPr lang="en-US" sz="2600" i="0" kern="1200" baseline="0"/>
            <a:t>Network+ , CCNA , CND</a:t>
          </a:r>
          <a:endParaRPr lang="ar-SA" sz="2600" kern="1200"/>
        </a:p>
      </dsp:txBody>
      <dsp:txXfrm>
        <a:off x="455748" y="1082831"/>
        <a:ext cx="2185675" cy="21856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59EEF-2100-446F-98CD-169848CF0E3A}">
      <dsp:nvSpPr>
        <dsp:cNvPr id="0" name=""/>
        <dsp:cNvSpPr/>
      </dsp:nvSpPr>
      <dsp:spPr>
        <a:xfrm>
          <a:off x="6470072" y="155215"/>
          <a:ext cx="4040906" cy="404090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dirty="0"/>
            <a:t>من المهم قبل التخصص في أحد مجالات الأمن السيبراني أن تأخذ بعض الدورات العامة مثل كورس : </a:t>
          </a:r>
          <a:r>
            <a:rPr lang="en-US" sz="2300" b="1" i="0" kern="1200" baseline="0" dirty="0"/>
            <a:t>Security+ </a:t>
          </a:r>
          <a:r>
            <a:rPr lang="en-US" sz="2300" b="0" i="0" kern="1200" baseline="0" dirty="0"/>
            <a:t> </a:t>
          </a:r>
          <a:endParaRPr lang="ar-SA" sz="2300" kern="1200" dirty="0"/>
        </a:p>
      </dsp:txBody>
      <dsp:txXfrm>
        <a:off x="7061849" y="746992"/>
        <a:ext cx="2857352" cy="2857352"/>
      </dsp:txXfrm>
    </dsp:sp>
    <dsp:sp modelId="{037679BB-5DDB-4BEE-AAC5-807344974FB1}">
      <dsp:nvSpPr>
        <dsp:cNvPr id="0" name=""/>
        <dsp:cNvSpPr/>
      </dsp:nvSpPr>
      <dsp:spPr>
        <a:xfrm>
          <a:off x="3237346" y="155215"/>
          <a:ext cx="4040906" cy="404090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dirty="0"/>
            <a:t>إذا كنت في هذه المرحلة تبحث عن وظيفة سريعة في المجال، فمن الممكن أن تكون الشهادات التالية مفيدة لك : </a:t>
          </a:r>
          <a:r>
            <a:rPr lang="en-US" sz="2300" b="1" i="0" kern="1200" baseline="0" dirty="0"/>
            <a:t>C|EH  CISSP</a:t>
          </a:r>
          <a:r>
            <a:rPr lang="en-US" sz="2300" b="0" i="0" kern="1200" baseline="0" dirty="0"/>
            <a:t>، </a:t>
          </a:r>
          <a:r>
            <a:rPr lang="ar-SA" sz="2300" b="0" i="0" kern="1200" baseline="0" dirty="0"/>
            <a:t>نظراً للاهتمام الذي توليه بعض أقسام الموارد البشرية في بعض الشركات بهذه الشهادات.</a:t>
          </a:r>
          <a:endParaRPr lang="ar-SA" sz="2300" kern="1200" dirty="0"/>
        </a:p>
      </dsp:txBody>
      <dsp:txXfrm>
        <a:off x="3829123" y="746992"/>
        <a:ext cx="2857352" cy="2857352"/>
      </dsp:txXfrm>
    </dsp:sp>
    <dsp:sp modelId="{E50CEAD9-4D90-4478-AE34-2C23B7F8D12C}">
      <dsp:nvSpPr>
        <dsp:cNvPr id="0" name=""/>
        <dsp:cNvSpPr/>
      </dsp:nvSpPr>
      <dsp:spPr>
        <a:xfrm>
          <a:off x="4621" y="155215"/>
          <a:ext cx="4040906" cy="404090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2385" tIns="29210" rIns="222385" bIns="29210" numCol="1" spcCol="1270" anchor="ctr" anchorCtr="0">
          <a:noAutofit/>
        </a:bodyPr>
        <a:lstStyle/>
        <a:p>
          <a:pPr marL="0" lvl="0" indent="0" algn="ctr" defTabSz="1022350" rtl="1">
            <a:lnSpc>
              <a:spcPct val="90000"/>
            </a:lnSpc>
            <a:spcBef>
              <a:spcPct val="0"/>
            </a:spcBef>
            <a:spcAft>
              <a:spcPct val="35000"/>
            </a:spcAft>
            <a:buNone/>
          </a:pPr>
          <a:r>
            <a:rPr lang="ar-SA" sz="2300" b="0" i="0" kern="1200" baseline="0"/>
            <a:t>من المهارات التي يحتاجها المبتدئ والمتمرس في مجال الأمن السيبراني: مهارات البحث كيف و أين وعمّا تبحث و متى يجب أن توقف البحث</a:t>
          </a:r>
          <a:endParaRPr lang="ar-SA" sz="2300" kern="1200"/>
        </a:p>
      </dsp:txBody>
      <dsp:txXfrm>
        <a:off x="596398" y="746992"/>
        <a:ext cx="2857352" cy="2857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923BB-0A50-4DE4-8CF4-E59829F37E80}">
      <dsp:nvSpPr>
        <dsp:cNvPr id="0" name=""/>
        <dsp:cNvSpPr/>
      </dsp:nvSpPr>
      <dsp:spPr>
        <a:xfrm>
          <a:off x="1877" y="478073"/>
          <a:ext cx="3395191" cy="339519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1">
            <a:lnSpc>
              <a:spcPct val="90000"/>
            </a:lnSpc>
            <a:spcBef>
              <a:spcPct val="0"/>
            </a:spcBef>
            <a:spcAft>
              <a:spcPct val="35000"/>
            </a:spcAft>
            <a:buNone/>
          </a:pPr>
          <a:r>
            <a:rPr lang="ar-SA" sz="3500" b="0" i="0" kern="1200" dirty="0"/>
            <a:t>النشاط الإجرامي الذي يستهدف (</a:t>
          </a:r>
          <a:r>
            <a:rPr lang="en-US" sz="3500" b="0" i="0" kern="1200" dirty="0"/>
            <a:t> </a:t>
          </a:r>
          <a:r>
            <a:rPr lang="en-US" sz="3500" b="0" i="1" kern="1200" dirty="0"/>
            <a:t>targets</a:t>
          </a:r>
          <a:r>
            <a:rPr lang="ar-SA" sz="3500" b="0" i="0" kern="1200" dirty="0"/>
            <a:t>)</a:t>
          </a:r>
          <a:endParaRPr lang="ar-SA" sz="3500" kern="1200" dirty="0"/>
        </a:p>
      </dsp:txBody>
      <dsp:txXfrm>
        <a:off x="499091" y="975287"/>
        <a:ext cx="2400763" cy="2400763"/>
      </dsp:txXfrm>
    </dsp:sp>
    <dsp:sp modelId="{18105036-693B-442D-B332-F6FDC2161909}">
      <dsp:nvSpPr>
        <dsp:cNvPr id="0" name=""/>
        <dsp:cNvSpPr/>
      </dsp:nvSpPr>
      <dsp:spPr>
        <a:xfrm>
          <a:off x="3132338" y="-1739"/>
          <a:ext cx="2115981" cy="1145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1">
            <a:lnSpc>
              <a:spcPct val="90000"/>
            </a:lnSpc>
            <a:spcBef>
              <a:spcPct val="0"/>
            </a:spcBef>
            <a:spcAft>
              <a:spcPct val="35000"/>
            </a:spcAft>
            <a:buNone/>
          </a:pPr>
          <a:endParaRPr lang="ar-SA" sz="2800" kern="1200"/>
        </a:p>
      </dsp:txBody>
      <dsp:txXfrm>
        <a:off x="3132338" y="227436"/>
        <a:ext cx="1772218" cy="687527"/>
      </dsp:txXfrm>
    </dsp:sp>
    <dsp:sp modelId="{4F188643-6841-4EBE-BBD0-08EF15426552}">
      <dsp:nvSpPr>
        <dsp:cNvPr id="0" name=""/>
        <dsp:cNvSpPr/>
      </dsp:nvSpPr>
      <dsp:spPr>
        <a:xfrm>
          <a:off x="5103361" y="478073"/>
          <a:ext cx="3395191" cy="339519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1">
            <a:lnSpc>
              <a:spcPct val="90000"/>
            </a:lnSpc>
            <a:spcBef>
              <a:spcPct val="0"/>
            </a:spcBef>
            <a:spcAft>
              <a:spcPct val="35000"/>
            </a:spcAft>
            <a:buNone/>
          </a:pPr>
          <a:r>
            <a:rPr lang="ar-SA" sz="3500" b="0" i="0" kern="1200"/>
            <a:t>النشاط الإجرامي الذي يستخدم الحاسب الآلي لارتكاب جرائم أخرى</a:t>
          </a:r>
          <a:endParaRPr lang="ar-SA" sz="3500" kern="1200"/>
        </a:p>
      </dsp:txBody>
      <dsp:txXfrm>
        <a:off x="5600575" y="975287"/>
        <a:ext cx="2400763" cy="2400763"/>
      </dsp:txXfrm>
    </dsp:sp>
    <dsp:sp modelId="{7741DD2B-E3D0-4EF0-90E7-C78BF3BD1B82}">
      <dsp:nvSpPr>
        <dsp:cNvPr id="0" name=""/>
        <dsp:cNvSpPr/>
      </dsp:nvSpPr>
      <dsp:spPr>
        <a:xfrm rot="10800000">
          <a:off x="3252110" y="3207200"/>
          <a:ext cx="2115981" cy="114587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1">
            <a:lnSpc>
              <a:spcPct val="90000"/>
            </a:lnSpc>
            <a:spcBef>
              <a:spcPct val="0"/>
            </a:spcBef>
            <a:spcAft>
              <a:spcPct val="35000"/>
            </a:spcAft>
            <a:buNone/>
          </a:pPr>
          <a:endParaRPr lang="ar-SA" sz="2800" kern="1200"/>
        </a:p>
      </dsp:txBody>
      <dsp:txXfrm rot="10800000">
        <a:off x="3595873" y="3436375"/>
        <a:ext cx="1772218" cy="6875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AB429-2433-4235-BE16-2425A9513D00}">
      <dsp:nvSpPr>
        <dsp:cNvPr id="0" name=""/>
        <dsp:cNvSpPr/>
      </dsp:nvSpPr>
      <dsp:spPr>
        <a:xfrm>
          <a:off x="10067297"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1" i="0" kern="1200" dirty="0"/>
            <a:t>لصوص الهوية (</a:t>
          </a:r>
          <a:r>
            <a:rPr lang="en-US" sz="1900" b="1" i="0" kern="1200" dirty="0"/>
            <a:t>Identity Thieves</a:t>
          </a:r>
          <a:r>
            <a:rPr lang="ar-SA" sz="1900" b="1" i="0" kern="1200" dirty="0"/>
            <a:t>)</a:t>
          </a:r>
          <a:endParaRPr lang="ar-SA" sz="1900" kern="1200" dirty="0"/>
        </a:p>
      </dsp:txBody>
      <dsp:txXfrm>
        <a:off x="10093405" y="225981"/>
        <a:ext cx="1730537" cy="839160"/>
      </dsp:txXfrm>
    </dsp:sp>
    <dsp:sp modelId="{9DD41A92-0CD1-4D93-8C12-0DA258D634FD}">
      <dsp:nvSpPr>
        <dsp:cNvPr id="0" name=""/>
        <dsp:cNvSpPr/>
      </dsp:nvSpPr>
      <dsp:spPr>
        <a:xfrm>
          <a:off x="11493500"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C35B8-AC34-43E8-98FF-8D128FE28A41}">
      <dsp:nvSpPr>
        <dsp:cNvPr id="0" name=""/>
        <dsp:cNvSpPr/>
      </dsp:nvSpPr>
      <dsp:spPr>
        <a:xfrm>
          <a:off x="8955416"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b="1" i="0" kern="1200" dirty="0"/>
            <a:t>يحاولون الوصول إلى المعلومات الشخصية لضحاياهم - الاسم والعنوان ورقم الهاتف ومكان العمل والحساب المصرفي ومعلومات بطاقة الائتمان ورقم الضمان الاجتماعي.</a:t>
          </a:r>
          <a:endParaRPr lang="ar-SA" sz="1600" b="1" kern="1200" dirty="0"/>
        </a:p>
        <a:p>
          <a:pPr marL="171450" lvl="1" indent="-171450" algn="r" defTabSz="711200" rtl="1">
            <a:lnSpc>
              <a:spcPct val="90000"/>
            </a:lnSpc>
            <a:spcBef>
              <a:spcPct val="0"/>
            </a:spcBef>
            <a:spcAft>
              <a:spcPct val="15000"/>
            </a:spcAft>
            <a:buChar char="•"/>
          </a:pPr>
          <a:r>
            <a:rPr lang="ar-SA" sz="1600" b="0" i="0" kern="1200" dirty="0"/>
            <a:t> يستخدمون المعلومات لإجراء معاملات مالية أثناء انتحال شخصية ضحاياهم. </a:t>
          </a:r>
          <a:endParaRPr lang="ar-SA" sz="1600" kern="1200" dirty="0"/>
        </a:p>
        <a:p>
          <a:pPr marL="171450" lvl="1" indent="-171450" algn="r" defTabSz="711200" rtl="1">
            <a:lnSpc>
              <a:spcPct val="90000"/>
            </a:lnSpc>
            <a:spcBef>
              <a:spcPct val="0"/>
            </a:spcBef>
            <a:spcAft>
              <a:spcPct val="15000"/>
            </a:spcAft>
            <a:buChar char="•"/>
          </a:pPr>
          <a:r>
            <a:rPr lang="ar-SA" sz="1600" b="0" i="0" kern="1200" dirty="0"/>
            <a:t>استفاد هؤلاء المجرمون الإلكترونيون من تقنيات القرصنة الأساسية ، مثل تعديل البيانات والاستفادة من الاحتيال الأساسي في الهوية للكشف عن المعلومات المطلوبة. اليوم ، تقدمت هذه الممارسة في النطاق والتقنية بسبب التقدم في الحوسبة </a:t>
          </a:r>
          <a:endParaRPr lang="ar-SA" sz="1600" kern="1200" dirty="0"/>
        </a:p>
      </dsp:txBody>
      <dsp:txXfrm>
        <a:off x="9029754" y="1388432"/>
        <a:ext cx="2389408" cy="4061999"/>
      </dsp:txXfrm>
    </dsp:sp>
    <dsp:sp modelId="{477F7B9B-A233-4805-980A-73188B510D14}">
      <dsp:nvSpPr>
        <dsp:cNvPr id="0" name=""/>
        <dsp:cNvSpPr/>
      </dsp:nvSpPr>
      <dsp:spPr>
        <a:xfrm>
          <a:off x="7083525"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ملاحقون الإنترنت (</a:t>
          </a:r>
          <a:r>
            <a:rPr lang="en-US" sz="1900" b="0" i="0" kern="1200" dirty="0"/>
            <a:t>Internet Stalkers</a:t>
          </a:r>
          <a:r>
            <a:rPr lang="ar-SA" sz="1900" b="0" i="0" kern="1200" dirty="0"/>
            <a:t>)</a:t>
          </a:r>
          <a:endParaRPr lang="ar-SA" sz="1900" kern="1200" dirty="0"/>
        </a:p>
      </dsp:txBody>
      <dsp:txXfrm>
        <a:off x="7109633" y="225981"/>
        <a:ext cx="1730537" cy="839160"/>
      </dsp:txXfrm>
    </dsp:sp>
    <dsp:sp modelId="{8A565801-A6EE-4467-AA40-E89DB597E415}">
      <dsp:nvSpPr>
        <dsp:cNvPr id="0" name=""/>
        <dsp:cNvSpPr/>
      </dsp:nvSpPr>
      <dsp:spPr>
        <a:xfrm>
          <a:off x="8509727"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CD1DD0-4F4D-4B3F-BDB8-845E1DC5E370}">
      <dsp:nvSpPr>
        <dsp:cNvPr id="0" name=""/>
        <dsp:cNvSpPr/>
      </dsp:nvSpPr>
      <dsp:spPr>
        <a:xfrm>
          <a:off x="5971643"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r" defTabSz="711200" rtl="1">
            <a:lnSpc>
              <a:spcPct val="90000"/>
            </a:lnSpc>
            <a:spcBef>
              <a:spcPct val="0"/>
            </a:spcBef>
            <a:spcAft>
              <a:spcPct val="35000"/>
            </a:spcAft>
            <a:buNone/>
          </a:pPr>
          <a:r>
            <a:rPr lang="ar-SA" sz="1600" b="1" i="0" kern="1200" dirty="0"/>
            <a:t>هم أفراد يراقبون بشكل ضار النشاط عبر الإنترنت لضحاياهم لإرهاب و / أو الحصول على معلومات شخصية. </a:t>
          </a:r>
        </a:p>
        <a:p>
          <a:pPr marL="0" lvl="0" indent="0" algn="r" defTabSz="711200" rtl="1">
            <a:lnSpc>
              <a:spcPct val="90000"/>
            </a:lnSpc>
            <a:spcBef>
              <a:spcPct val="0"/>
            </a:spcBef>
            <a:spcAft>
              <a:spcPct val="35000"/>
            </a:spcAft>
            <a:buFont typeface="Arial" panose="020B0604020202020204" pitchFamily="34" charset="0"/>
            <a:buNone/>
          </a:pPr>
          <a:r>
            <a:rPr lang="ar-SA" sz="1600" b="0" i="0" kern="1200" dirty="0"/>
            <a:t>من خلال استخدام منصات الشبكات الاجتماعية </a:t>
          </a:r>
        </a:p>
        <a:p>
          <a:pPr marL="0" lvl="0" indent="0" algn="r" defTabSz="711200" rtl="1">
            <a:lnSpc>
              <a:spcPct val="90000"/>
            </a:lnSpc>
            <a:spcBef>
              <a:spcPct val="0"/>
            </a:spcBef>
            <a:spcAft>
              <a:spcPct val="35000"/>
            </a:spcAft>
            <a:buFont typeface="Arial" panose="020B0604020202020204" pitchFamily="34" charset="0"/>
            <a:buNone/>
          </a:pPr>
          <a:r>
            <a:rPr lang="ar-SA" sz="1600" b="0" i="0" kern="1200" dirty="0"/>
            <a:t>البرامج الضارة ، القادرة على تتبع نشاط الكمبيوتر للفرد مع القليل جدًا من الاكتشاف.</a:t>
          </a:r>
        </a:p>
        <a:p>
          <a:pPr marL="0" lvl="0" indent="0" algn="r" defTabSz="711200" rtl="1">
            <a:lnSpc>
              <a:spcPct val="90000"/>
            </a:lnSpc>
            <a:spcBef>
              <a:spcPct val="0"/>
            </a:spcBef>
            <a:spcAft>
              <a:spcPct val="35000"/>
            </a:spcAft>
            <a:buNone/>
          </a:pPr>
          <a:r>
            <a:rPr lang="ar-SA" sz="1600" b="0" i="0" kern="1200" dirty="0"/>
            <a:t> يمكن أن تختلف دوافع مثل هذه الهجمات اعتمادًا على المجرم الإلكتروني ، لكن العديد من مطاردة الإنترنت يسعون للحصول على معلومات مهمة يمكنهم استخدامها للرشوة أو التشهير أو كليهما.</a:t>
          </a:r>
        </a:p>
      </dsp:txBody>
      <dsp:txXfrm>
        <a:off x="6045981" y="1388432"/>
        <a:ext cx="2389408" cy="4061999"/>
      </dsp:txXfrm>
    </dsp:sp>
    <dsp:sp modelId="{8643E48C-CDED-4B4C-8DC6-DB0C932B5D85}">
      <dsp:nvSpPr>
        <dsp:cNvPr id="0" name=""/>
        <dsp:cNvSpPr/>
      </dsp:nvSpPr>
      <dsp:spPr>
        <a:xfrm>
          <a:off x="4099753"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المخادعون التصيد (</a:t>
          </a:r>
          <a:r>
            <a:rPr lang="en-US" sz="1900" b="0" i="0" kern="1200" dirty="0"/>
            <a:t>Phishing  Scammers</a:t>
          </a:r>
          <a:r>
            <a:rPr lang="ar-SA" sz="1900" b="0" i="0" kern="1200" dirty="0"/>
            <a:t>)</a:t>
          </a:r>
          <a:endParaRPr lang="ar-SA" sz="1900" kern="1200" dirty="0"/>
        </a:p>
      </dsp:txBody>
      <dsp:txXfrm>
        <a:off x="4125861" y="225981"/>
        <a:ext cx="1730537" cy="839160"/>
      </dsp:txXfrm>
    </dsp:sp>
    <dsp:sp modelId="{024067CF-6E7E-4B52-9865-980FAFEB9930}">
      <dsp:nvSpPr>
        <dsp:cNvPr id="0" name=""/>
        <dsp:cNvSpPr/>
      </dsp:nvSpPr>
      <dsp:spPr>
        <a:xfrm>
          <a:off x="5525955"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6A7EE-1476-4B69-BC12-71ECE3AA40FB}">
      <dsp:nvSpPr>
        <dsp:cNvPr id="0" name=""/>
        <dsp:cNvSpPr/>
      </dsp:nvSpPr>
      <dsp:spPr>
        <a:xfrm>
          <a:off x="2987871"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b="1" i="0" kern="1200" dirty="0" err="1"/>
            <a:t>ايحاولون</a:t>
          </a:r>
          <a:r>
            <a:rPr lang="ar-SA" sz="1600" b="1" i="0" kern="1200" dirty="0"/>
            <a:t> الحصول على معلومات شخصية أو حساسة من خلال أجهزة الكمبيوتر الخاصة بالضحايا.</a:t>
          </a:r>
        </a:p>
        <a:p>
          <a:pPr marL="0" lvl="0" indent="0" algn="r" defTabSz="711200" rtl="1">
            <a:lnSpc>
              <a:spcPct val="90000"/>
            </a:lnSpc>
            <a:spcBef>
              <a:spcPct val="0"/>
            </a:spcBef>
            <a:spcAft>
              <a:spcPct val="35000"/>
            </a:spcAft>
            <a:buNone/>
          </a:pPr>
          <a:r>
            <a:rPr lang="ar-SA" sz="1600" b="0" i="0" kern="1200" dirty="0"/>
            <a:t>يتم ذلك غالبًا عبر مواقع التصيد الاحتيالي المصممة لتقليد مواقع الويب الخاصة بالأعمال التجارية الصغيرة أو الشركات أو المواقع الحكومية. </a:t>
          </a:r>
          <a:endParaRPr lang="ar-SA" sz="1600" kern="1200" dirty="0"/>
        </a:p>
        <a:p>
          <a:pPr marL="171450" lvl="1" indent="-171450" algn="r" defTabSz="711200" rtl="1">
            <a:lnSpc>
              <a:spcPct val="90000"/>
            </a:lnSpc>
            <a:spcBef>
              <a:spcPct val="0"/>
            </a:spcBef>
            <a:spcAft>
              <a:spcPct val="15000"/>
            </a:spcAft>
            <a:buChar char="•"/>
          </a:pPr>
          <a:r>
            <a:rPr lang="ar-SA" sz="1600" b="0" i="0" kern="1200" dirty="0"/>
            <a:t>غالبًا ما يقع قليلو الخبرة فريسة لمثل هذه الأنشطة من خلال تقديم معلومات شخصية عن غير قصد بما في ذلك عناوين المنازل وأرقام الضمان الاجتماعي وحتى كلمات المرور المصرفية. بمجرد الحصول على هذه المعلومات ، يقوم المخادعون إما باستخدام المعلومات بأنفسهم في عمليات احتيال الهوية أو بيعها في شبكة الإنترنت المظلمة</a:t>
          </a:r>
          <a:endParaRPr lang="ar-SA" sz="1600" kern="1200" dirty="0"/>
        </a:p>
      </dsp:txBody>
      <dsp:txXfrm>
        <a:off x="3062209" y="1388432"/>
        <a:ext cx="2389408" cy="4061999"/>
      </dsp:txXfrm>
    </dsp:sp>
    <dsp:sp modelId="{A7FDD4E5-2750-459F-B833-E3C4DB84D36A}">
      <dsp:nvSpPr>
        <dsp:cNvPr id="0" name=""/>
        <dsp:cNvSpPr/>
      </dsp:nvSpPr>
      <dsp:spPr>
        <a:xfrm>
          <a:off x="1115980" y="199873"/>
          <a:ext cx="1782753" cy="89137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1">
            <a:lnSpc>
              <a:spcPct val="90000"/>
            </a:lnSpc>
            <a:spcBef>
              <a:spcPct val="0"/>
            </a:spcBef>
            <a:spcAft>
              <a:spcPct val="35000"/>
            </a:spcAft>
            <a:buNone/>
          </a:pPr>
          <a:r>
            <a:rPr lang="ar-SA" sz="1900" b="0" i="0" kern="1200" dirty="0"/>
            <a:t> إرهابيو الإنترنت (</a:t>
          </a:r>
          <a:r>
            <a:rPr lang="en-US" sz="1900" b="0" i="0" kern="1200" dirty="0"/>
            <a:t>Cyber Terrorists</a:t>
          </a:r>
          <a:r>
            <a:rPr lang="ar-SA" sz="1900" b="0" i="0" kern="1200" dirty="0"/>
            <a:t>)</a:t>
          </a:r>
          <a:endParaRPr lang="ar-SA" sz="1900" kern="1200" dirty="0"/>
        </a:p>
      </dsp:txBody>
      <dsp:txXfrm>
        <a:off x="1142088" y="225981"/>
        <a:ext cx="1730537" cy="839160"/>
      </dsp:txXfrm>
    </dsp:sp>
    <dsp:sp modelId="{97140923-914D-4551-BD22-2C68A57C5AE7}">
      <dsp:nvSpPr>
        <dsp:cNvPr id="0" name=""/>
        <dsp:cNvSpPr/>
      </dsp:nvSpPr>
      <dsp:spPr>
        <a:xfrm>
          <a:off x="2542183" y="1091250"/>
          <a:ext cx="178275" cy="2328181"/>
        </a:xfrm>
        <a:custGeom>
          <a:avLst/>
          <a:gdLst/>
          <a:ahLst/>
          <a:cxnLst/>
          <a:rect l="0" t="0" r="0" b="0"/>
          <a:pathLst>
            <a:path>
              <a:moveTo>
                <a:pt x="178275" y="0"/>
              </a:moveTo>
              <a:lnTo>
                <a:pt x="178275" y="2328181"/>
              </a:lnTo>
              <a:lnTo>
                <a:pt x="0" y="232818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7D8E62-C13D-4BC7-9D7E-4629CF28A541}">
      <dsp:nvSpPr>
        <dsp:cNvPr id="0" name=""/>
        <dsp:cNvSpPr/>
      </dsp:nvSpPr>
      <dsp:spPr>
        <a:xfrm>
          <a:off x="4099" y="1314094"/>
          <a:ext cx="2538084" cy="421067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r" defTabSz="711200" rtl="1">
            <a:lnSpc>
              <a:spcPct val="90000"/>
            </a:lnSpc>
            <a:spcBef>
              <a:spcPct val="0"/>
            </a:spcBef>
            <a:spcAft>
              <a:spcPct val="35000"/>
            </a:spcAft>
            <a:buNone/>
          </a:pPr>
          <a:r>
            <a:rPr lang="ar-SA" sz="1600" b="1" i="0" kern="1200" dirty="0"/>
            <a:t>الإرهاب السيبراني هو هجوم </a:t>
          </a:r>
          <a:r>
            <a:rPr lang="ar-SA" sz="1600" b="1" i="0" kern="1200" dirty="0" err="1"/>
            <a:t>سيبراني</a:t>
          </a:r>
          <a:r>
            <a:rPr lang="ar-SA" sz="1600" b="1" i="0" kern="1200" dirty="0"/>
            <a:t> متطور ومستوحى من السياسة يحاول فيه المجرم الإلكتروني سرقة البيانات و / أو تلف أنظمة وشبكات الكمبيوتر الخاصة بالشركات أو الحكومة ، مما يؤدي إلى إلحاق الضرر بالبلدان والشركات والمنظمات وحتى الأفراد. </a:t>
          </a:r>
        </a:p>
        <a:p>
          <a:pPr marL="0" lvl="0" indent="0" algn="r" defTabSz="711200" rtl="1">
            <a:lnSpc>
              <a:spcPct val="90000"/>
            </a:lnSpc>
            <a:spcBef>
              <a:spcPct val="0"/>
            </a:spcBef>
            <a:spcAft>
              <a:spcPct val="35000"/>
            </a:spcAft>
            <a:buNone/>
          </a:pPr>
          <a:r>
            <a:rPr lang="ar-SA" sz="1600" b="0" i="0" kern="1200" dirty="0"/>
            <a:t>يتمثل الاختلاف الرئيسي بين عمل إرهابي إلكتروني وهجوم إلكتروني منتظم في أنه في إطار عمل من أعمال الإرهاب السيبراني ، يكون للمتسللين دوافع سياسية ، بدلاً من السعي لتحقيق مكاسب مالية فقط.</a:t>
          </a:r>
          <a:endParaRPr lang="ar-SA" sz="1600" kern="1200" dirty="0"/>
        </a:p>
      </dsp:txBody>
      <dsp:txXfrm>
        <a:off x="78437" y="1388432"/>
        <a:ext cx="2389408" cy="4061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5E68-6B98-4966-9D93-A33F268918AB}">
      <dsp:nvSpPr>
        <dsp:cNvPr id="0" name=""/>
        <dsp:cNvSpPr/>
      </dsp:nvSpPr>
      <dsp:spPr>
        <a:xfrm>
          <a:off x="9901823"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err="1"/>
            <a:t>Botnet</a:t>
          </a:r>
          <a:endParaRPr lang="ar-SA" sz="1800" kern="1200" dirty="0"/>
        </a:p>
      </dsp:txBody>
      <dsp:txXfrm>
        <a:off x="9934029" y="169914"/>
        <a:ext cx="2134808" cy="1035198"/>
      </dsp:txXfrm>
    </dsp:sp>
    <dsp:sp modelId="{F14D6B07-2A91-4E04-8D71-9C4FB7F1713E}">
      <dsp:nvSpPr>
        <dsp:cNvPr id="0" name=""/>
        <dsp:cNvSpPr/>
      </dsp:nvSpPr>
      <dsp:spPr>
        <a:xfrm>
          <a:off x="11661199"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02C7F3-A7DF-4CB9-948C-3AA78D6D4E75}">
      <dsp:nvSpPr>
        <dsp:cNvPr id="0" name=""/>
        <dsp:cNvSpPr/>
      </dsp:nvSpPr>
      <dsp:spPr>
        <a:xfrm>
          <a:off x="9159876"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en-US" sz="1600" kern="1200" dirty="0"/>
            <a:t>Botnet </a:t>
          </a:r>
          <a:r>
            <a:rPr lang="ar-SA" sz="1600" kern="1200" dirty="0"/>
            <a:t>: هو الاسم العام الذي يطلق على أي مجموعة من أجهزة الكمبيوتر المخترقة التي يتحكم فيها مهاجم عن بُعد - فكر في "جيش الروبوت الافتراضي".</a:t>
          </a:r>
        </a:p>
      </dsp:txBody>
      <dsp:txXfrm>
        <a:off x="9233137" y="1585482"/>
        <a:ext cx="2354800" cy="3761558"/>
      </dsp:txXfrm>
    </dsp:sp>
    <dsp:sp modelId="{8123FAF4-5453-4075-AB21-8C57F3EA1E86}">
      <dsp:nvSpPr>
        <dsp:cNvPr id="0" name=""/>
        <dsp:cNvSpPr/>
      </dsp:nvSpPr>
      <dsp:spPr>
        <a:xfrm>
          <a:off x="6850695"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err="1"/>
            <a:t>Zombie</a:t>
          </a:r>
          <a:r>
            <a:rPr lang="ar-SA" sz="1800" kern="1200" dirty="0"/>
            <a:t> </a:t>
          </a:r>
          <a:r>
            <a:rPr lang="ar-SA" sz="1800" kern="1200" dirty="0" err="1"/>
            <a:t>Computer</a:t>
          </a:r>
          <a:r>
            <a:rPr lang="ar-SA" sz="1800" kern="1200" dirty="0"/>
            <a:t> </a:t>
          </a:r>
        </a:p>
      </dsp:txBody>
      <dsp:txXfrm>
        <a:off x="6882901" y="169914"/>
        <a:ext cx="2134808" cy="1035198"/>
      </dsp:txXfrm>
    </dsp:sp>
    <dsp:sp modelId="{FB827121-3E71-4B7A-9446-5B0D7300BA53}">
      <dsp:nvSpPr>
        <dsp:cNvPr id="0" name=""/>
        <dsp:cNvSpPr/>
      </dsp:nvSpPr>
      <dsp:spPr>
        <a:xfrm>
          <a:off x="8610071"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4BF53-776C-4861-A8EA-92C6AE950796}">
      <dsp:nvSpPr>
        <dsp:cNvPr id="0" name=""/>
        <dsp:cNvSpPr/>
      </dsp:nvSpPr>
      <dsp:spPr>
        <a:xfrm>
          <a:off x="6108748"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 كمبيوتر يتم اختراقه عن عمد من قبل مجرمي الإنترنت من أجل الوصول إلى و / أو مهاجمة شبكة خاصة.</a:t>
          </a:r>
        </a:p>
      </dsp:txBody>
      <dsp:txXfrm>
        <a:off x="6182009" y="1585482"/>
        <a:ext cx="2354800" cy="3761558"/>
      </dsp:txXfrm>
    </dsp:sp>
    <dsp:sp modelId="{6912AAE7-4AC2-40CF-9FF9-DFD0C3F18B91}">
      <dsp:nvSpPr>
        <dsp:cNvPr id="0" name=""/>
        <dsp:cNvSpPr/>
      </dsp:nvSpPr>
      <dsp:spPr>
        <a:xfrm>
          <a:off x="3799567"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a:t>رفض الخدمة الموزع (</a:t>
          </a:r>
          <a:r>
            <a:rPr lang="ar-SA" sz="1800" kern="1200" dirty="0" err="1"/>
            <a:t>DDoS</a:t>
          </a:r>
          <a:r>
            <a:rPr lang="ar-SA" sz="1800" kern="1200" dirty="0"/>
            <a:t>)</a:t>
          </a:r>
        </a:p>
      </dsp:txBody>
      <dsp:txXfrm>
        <a:off x="3831773" y="169914"/>
        <a:ext cx="2134808" cy="1035198"/>
      </dsp:txXfrm>
    </dsp:sp>
    <dsp:sp modelId="{EC541460-2295-4059-9773-0A7D6640C7C4}">
      <dsp:nvSpPr>
        <dsp:cNvPr id="0" name=""/>
        <dsp:cNvSpPr/>
      </dsp:nvSpPr>
      <dsp:spPr>
        <a:xfrm>
          <a:off x="5558943"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84ED33-0AD7-46D2-92AC-AA974C347624}">
      <dsp:nvSpPr>
        <dsp:cNvPr id="0" name=""/>
        <dsp:cNvSpPr/>
      </dsp:nvSpPr>
      <dsp:spPr>
        <a:xfrm>
          <a:off x="3057620"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مع هجوم </a:t>
          </a:r>
          <a:r>
            <a:rPr lang="ar-SA" sz="1600" kern="1200" dirty="0" err="1"/>
            <a:t>DDoS</a:t>
          </a:r>
          <a:r>
            <a:rPr lang="ar-SA" sz="1600" kern="1200" dirty="0"/>
            <a:t> ، لا يسعى مجرمو الإنترنت إلى الوصول إلى البيانات</a:t>
          </a:r>
        </a:p>
        <a:p>
          <a:pPr marL="0" lvl="0" indent="0" algn="r" defTabSz="711200" rtl="1">
            <a:lnSpc>
              <a:spcPct val="90000"/>
            </a:lnSpc>
            <a:spcBef>
              <a:spcPct val="0"/>
            </a:spcBef>
            <a:spcAft>
              <a:spcPct val="35000"/>
            </a:spcAft>
            <a:buNone/>
          </a:pPr>
          <a:r>
            <a:rPr lang="ar-SA" sz="1600" kern="1200" dirty="0"/>
            <a:t>لكنهم يأملون بدلاً من ذلك في إغلاق الشبكة عن طريق التحميل الزائد للبيانات غير المرغوب فيها(</a:t>
          </a:r>
          <a:r>
            <a:rPr lang="en-US" sz="1600" b="0" i="0" kern="1200" dirty="0"/>
            <a:t>overload of junk data</a:t>
          </a:r>
          <a:r>
            <a:rPr lang="ar-SA" sz="1600" kern="1200" dirty="0"/>
            <a:t>).</a:t>
          </a:r>
        </a:p>
        <a:p>
          <a:pPr marL="0" lvl="0" indent="0" algn="r" defTabSz="711200" rtl="1">
            <a:lnSpc>
              <a:spcPct val="90000"/>
            </a:lnSpc>
            <a:spcBef>
              <a:spcPct val="0"/>
            </a:spcBef>
            <a:spcAft>
              <a:spcPct val="35000"/>
            </a:spcAft>
            <a:buNone/>
          </a:pPr>
          <a:r>
            <a:rPr lang="ar-SA" sz="1600" kern="1200" dirty="0"/>
            <a:t> مثال على هجوم </a:t>
          </a:r>
          <a:r>
            <a:rPr lang="ar-SA" sz="1600" kern="1200" dirty="0" err="1"/>
            <a:t>DDoS</a:t>
          </a:r>
          <a:r>
            <a:rPr lang="ar-SA" sz="1600" kern="1200" dirty="0"/>
            <a:t> حدث يوم الجمعة ، 21 أكتوبر 2016 ، عندما أغلق مجرمو الإنترنت عددًا من المواقع الأكثر استخدامًا ، بما في ذلك </a:t>
          </a:r>
          <a:r>
            <a:rPr lang="ar-SA" sz="1600" kern="1200" dirty="0" err="1"/>
            <a:t>Twitter</a:t>
          </a:r>
          <a:r>
            <a:rPr lang="ar-SA" sz="1600" kern="1200" dirty="0"/>
            <a:t> و </a:t>
          </a:r>
          <a:r>
            <a:rPr lang="ar-SA" sz="1600" kern="1200" dirty="0" err="1"/>
            <a:t>Spotify</a:t>
          </a:r>
          <a:r>
            <a:rPr lang="ar-SA" sz="1600" kern="1200" dirty="0"/>
            <a:t> و </a:t>
          </a:r>
          <a:r>
            <a:rPr lang="ar-SA" sz="1600" kern="1200" dirty="0" err="1"/>
            <a:t>Amazon</a:t>
          </a:r>
          <a:r>
            <a:rPr lang="ar-SA" sz="1600" kern="1200" dirty="0"/>
            <a:t>.</a:t>
          </a:r>
        </a:p>
      </dsp:txBody>
      <dsp:txXfrm>
        <a:off x="3130881" y="1585482"/>
        <a:ext cx="2354800" cy="3761558"/>
      </dsp:txXfrm>
    </dsp:sp>
    <dsp:sp modelId="{303EF4E1-7C86-42B0-961A-4EA6116F4F50}">
      <dsp:nvSpPr>
        <dsp:cNvPr id="0" name=""/>
        <dsp:cNvSpPr/>
      </dsp:nvSpPr>
      <dsp:spPr>
        <a:xfrm>
          <a:off x="748439" y="137708"/>
          <a:ext cx="2199220" cy="109961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ar-SA" sz="1800" kern="1200" dirty="0"/>
            <a:t>البرمجيات الخبيثة المتحولة(</a:t>
          </a:r>
          <a:r>
            <a:rPr lang="en-US" sz="1800" b="1" i="0" kern="1200" dirty="0"/>
            <a:t>Metamorphic Malware</a:t>
          </a:r>
          <a:r>
            <a:rPr lang="ar-SA" sz="1800" kern="1200" dirty="0"/>
            <a:t>)</a:t>
          </a:r>
        </a:p>
      </dsp:txBody>
      <dsp:txXfrm>
        <a:off x="780645" y="169914"/>
        <a:ext cx="2134808" cy="1035198"/>
      </dsp:txXfrm>
    </dsp:sp>
    <dsp:sp modelId="{F87C1E7D-7301-446C-94FD-18E6F494BC29}">
      <dsp:nvSpPr>
        <dsp:cNvPr id="0" name=""/>
        <dsp:cNvSpPr/>
      </dsp:nvSpPr>
      <dsp:spPr>
        <a:xfrm>
          <a:off x="2507815" y="1237318"/>
          <a:ext cx="219922" cy="2228942"/>
        </a:xfrm>
        <a:custGeom>
          <a:avLst/>
          <a:gdLst/>
          <a:ahLst/>
          <a:cxnLst/>
          <a:rect l="0" t="0" r="0" b="0"/>
          <a:pathLst>
            <a:path>
              <a:moveTo>
                <a:pt x="219922" y="0"/>
              </a:moveTo>
              <a:lnTo>
                <a:pt x="219922" y="2228942"/>
              </a:lnTo>
              <a:lnTo>
                <a:pt x="0" y="222894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20B16-AFBD-4E35-9B1B-877A852C8C20}">
      <dsp:nvSpPr>
        <dsp:cNvPr id="0" name=""/>
        <dsp:cNvSpPr/>
      </dsp:nvSpPr>
      <dsp:spPr>
        <a:xfrm>
          <a:off x="6492" y="1512221"/>
          <a:ext cx="2501322" cy="39080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r" defTabSz="711200" rtl="1">
            <a:lnSpc>
              <a:spcPct val="90000"/>
            </a:lnSpc>
            <a:spcBef>
              <a:spcPct val="0"/>
            </a:spcBef>
            <a:spcAft>
              <a:spcPct val="35000"/>
            </a:spcAft>
            <a:buNone/>
          </a:pPr>
          <a:r>
            <a:rPr lang="ar-SA" sz="1600" kern="1200" dirty="0"/>
            <a:t> واحدة من أكثر التقنيات تقدمًا ، وهي البرامج الضارة المتحولة ، تقوم بضبط كودها بشكل متكرر ، مما يجعل من الصعب للغاية اكتشافها حتى بواسطة برامج مكافحة الفيروسات الأكثر تقدمًا. هذه الأشكال من البرامج الضارة من الصعب على الوكالات الحكومية والشركات تحديد مدى العبث بالبيانات ، بالإضافة إلى منع تطبيق القانون من ملاحقة المخالفين ومقاضاتهم.</a:t>
          </a:r>
        </a:p>
      </dsp:txBody>
      <dsp:txXfrm>
        <a:off x="79753" y="1585482"/>
        <a:ext cx="2354800" cy="3761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91625-7EA0-409D-B23F-5F65A0F0B316}">
      <dsp:nvSpPr>
        <dsp:cNvPr id="0" name=""/>
        <dsp:cNvSpPr/>
      </dsp:nvSpPr>
      <dsp:spPr>
        <a:xfrm>
          <a:off x="7641583"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الاحتيال عبر البريد الإلكتروني والإنترنت.</a:t>
          </a:r>
        </a:p>
      </dsp:txBody>
      <dsp:txXfrm>
        <a:off x="7641583" y="494976"/>
        <a:ext cx="2314747" cy="1388848"/>
      </dsp:txXfrm>
    </dsp:sp>
    <dsp:sp modelId="{4CD5736B-BF98-4431-937A-E64D8C3D91CC}">
      <dsp:nvSpPr>
        <dsp:cNvPr id="0" name=""/>
        <dsp:cNvSpPr/>
      </dsp:nvSpPr>
      <dsp:spPr>
        <a:xfrm>
          <a:off x="5095361"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احتيال الهوية (حيث يتم سرقة المعلومات الشخصية واستخدامها). </a:t>
          </a:r>
        </a:p>
      </dsp:txBody>
      <dsp:txXfrm>
        <a:off x="5095361" y="494976"/>
        <a:ext cx="2314747" cy="1388848"/>
      </dsp:txXfrm>
    </dsp:sp>
    <dsp:sp modelId="{7F89E52E-FC72-4531-9A7D-E729D563972A}">
      <dsp:nvSpPr>
        <dsp:cNvPr id="0" name=""/>
        <dsp:cNvSpPr/>
      </dsp:nvSpPr>
      <dsp:spPr>
        <a:xfrm>
          <a:off x="2549139"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سرقة وبيع بيانات الشركة.</a:t>
          </a:r>
        </a:p>
      </dsp:txBody>
      <dsp:txXfrm>
        <a:off x="2549139" y="494976"/>
        <a:ext cx="2314747" cy="1388848"/>
      </dsp:txXfrm>
    </dsp:sp>
    <dsp:sp modelId="{E19194DE-D335-4625-99CB-F9F07AA2A058}">
      <dsp:nvSpPr>
        <dsp:cNvPr id="0" name=""/>
        <dsp:cNvSpPr/>
      </dsp:nvSpPr>
      <dsp:spPr>
        <a:xfrm>
          <a:off x="2917" y="494976"/>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الابتزاز الإلكتروني (طلب المال لمنع هجوم مهدد). </a:t>
          </a:r>
        </a:p>
      </dsp:txBody>
      <dsp:txXfrm>
        <a:off x="2917" y="494976"/>
        <a:ext cx="2314747" cy="1388848"/>
      </dsp:txXfrm>
    </dsp:sp>
    <dsp:sp modelId="{B0E0EC93-5888-4031-97FC-3264AC86FAC4}">
      <dsp:nvSpPr>
        <dsp:cNvPr id="0" name=""/>
        <dsp:cNvSpPr/>
      </dsp:nvSpPr>
      <dsp:spPr>
        <a:xfrm>
          <a:off x="7641583"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هجمات برامج الفدية (نوع من الابتزاز عبر الإنترنت).</a:t>
          </a:r>
        </a:p>
      </dsp:txBody>
      <dsp:txXfrm>
        <a:off x="7641583" y="2115299"/>
        <a:ext cx="2314747" cy="1388848"/>
      </dsp:txXfrm>
    </dsp:sp>
    <dsp:sp modelId="{D0D88117-A98A-4B6B-8B4F-7A4CD2DCC95B}">
      <dsp:nvSpPr>
        <dsp:cNvPr id="0" name=""/>
        <dsp:cNvSpPr/>
      </dsp:nvSpPr>
      <dsp:spPr>
        <a:xfrm>
          <a:off x="5095361"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dirty="0"/>
            <a:t>سرقة البيانات المالية أو بيانات الدفع بالبطاقة.</a:t>
          </a:r>
        </a:p>
      </dsp:txBody>
      <dsp:txXfrm>
        <a:off x="5095361" y="2115299"/>
        <a:ext cx="2314747" cy="1388848"/>
      </dsp:txXfrm>
    </dsp:sp>
    <dsp:sp modelId="{2CEE5680-7963-4AFE-A1BA-53933FBC1EE2}">
      <dsp:nvSpPr>
        <dsp:cNvPr id="0" name=""/>
        <dsp:cNvSpPr/>
      </dsp:nvSpPr>
      <dsp:spPr>
        <a:xfrm>
          <a:off x="2549139"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kern="1200"/>
            <a:t>Cryptojacking  )</a:t>
          </a:r>
          <a:r>
            <a:rPr lang="ar-SA" sz="2000" kern="1200"/>
            <a:t> )حيث يقوم المتسللون بتعدين العملات المشفرة باستخدام موارد لا يمتلكونها). </a:t>
          </a:r>
        </a:p>
      </dsp:txBody>
      <dsp:txXfrm>
        <a:off x="2549139" y="2115299"/>
        <a:ext cx="2314747" cy="1388848"/>
      </dsp:txXfrm>
    </dsp:sp>
    <dsp:sp modelId="{C1AEBFDD-F31C-4095-A31F-F1B380DE1AA0}">
      <dsp:nvSpPr>
        <dsp:cNvPr id="0" name=""/>
        <dsp:cNvSpPr/>
      </dsp:nvSpPr>
      <dsp:spPr>
        <a:xfrm>
          <a:off x="2917" y="2115299"/>
          <a:ext cx="2314747" cy="13888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ar-SA" sz="2000" kern="1200"/>
            <a:t>التجسس الإلكتروني (حيث يصل المتسللون إلى البيانات الحكومية أو بيانات الشركة).</a:t>
          </a:r>
        </a:p>
      </dsp:txBody>
      <dsp:txXfrm>
        <a:off x="2917" y="2115299"/>
        <a:ext cx="2314747" cy="13888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500AB-48F3-466B-B70B-FCE03F483F83}">
      <dsp:nvSpPr>
        <dsp:cNvPr id="0" name=""/>
        <dsp:cNvSpPr/>
      </dsp:nvSpPr>
      <dsp:spPr>
        <a:xfrm>
          <a:off x="5662975" y="1291"/>
          <a:ext cx="2950265" cy="57569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1">
            <a:lnSpc>
              <a:spcPct val="90000"/>
            </a:lnSpc>
            <a:spcBef>
              <a:spcPct val="0"/>
            </a:spcBef>
            <a:spcAft>
              <a:spcPct val="35000"/>
            </a:spcAft>
            <a:buNone/>
          </a:pPr>
          <a:r>
            <a:rPr lang="ar-SA" sz="2500" b="1" kern="1200" dirty="0"/>
            <a:t>الإرهاب الإلكتروني الخالص</a:t>
          </a:r>
          <a:endParaRPr lang="ar-SA" sz="2500" kern="1200" dirty="0"/>
        </a:p>
      </dsp:txBody>
      <dsp:txXfrm>
        <a:off x="5679836" y="18152"/>
        <a:ext cx="2916543" cy="541971"/>
      </dsp:txXfrm>
    </dsp:sp>
    <dsp:sp modelId="{927C85ED-9701-4957-9F02-53327023FDDC}">
      <dsp:nvSpPr>
        <dsp:cNvPr id="0" name=""/>
        <dsp:cNvSpPr/>
      </dsp:nvSpPr>
      <dsp:spPr>
        <a:xfrm>
          <a:off x="8023188" y="576984"/>
          <a:ext cx="295026" cy="1122943"/>
        </a:xfrm>
        <a:custGeom>
          <a:avLst/>
          <a:gdLst/>
          <a:ahLst/>
          <a:cxnLst/>
          <a:rect l="0" t="0" r="0" b="0"/>
          <a:pathLst>
            <a:path>
              <a:moveTo>
                <a:pt x="295026" y="0"/>
              </a:moveTo>
              <a:lnTo>
                <a:pt x="295026" y="1122943"/>
              </a:lnTo>
              <a:lnTo>
                <a:pt x="0" y="112294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45735-59F7-4AF3-A388-311330042A72}">
      <dsp:nvSpPr>
        <dsp:cNvPr id="0" name=""/>
        <dsp:cNvSpPr/>
      </dsp:nvSpPr>
      <dsp:spPr>
        <a:xfrm>
          <a:off x="2959954" y="722199"/>
          <a:ext cx="5063234" cy="195545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t" anchorCtr="0">
          <a:noAutofit/>
        </a:bodyPr>
        <a:lstStyle/>
        <a:p>
          <a:pPr marL="0" lvl="0" indent="0" algn="r" defTabSz="889000" rtl="1">
            <a:lnSpc>
              <a:spcPct val="90000"/>
            </a:lnSpc>
            <a:spcBef>
              <a:spcPct val="0"/>
            </a:spcBef>
            <a:spcAft>
              <a:spcPct val="35000"/>
            </a:spcAft>
            <a:buNone/>
          </a:pPr>
          <a:r>
            <a:rPr lang="ar-SA" sz="2000" b="0" kern="1200" dirty="0"/>
            <a:t>فيتعلق بالهجَمات المباشرة على البنية التحتية السيبرانية للضحية، مثل: </a:t>
          </a:r>
          <a:endParaRPr lang="ar-SA" sz="2000" kern="1200" dirty="0"/>
        </a:p>
        <a:p>
          <a:pPr marL="171450" lvl="1" indent="-171450" algn="r" defTabSz="711200" rtl="1">
            <a:lnSpc>
              <a:spcPct val="90000"/>
            </a:lnSpc>
            <a:spcBef>
              <a:spcPct val="0"/>
            </a:spcBef>
            <a:spcAft>
              <a:spcPct val="15000"/>
            </a:spcAft>
            <a:buChar char="•"/>
          </a:pPr>
          <a:r>
            <a:rPr lang="ar-SA" sz="1600" b="0" kern="1200" dirty="0"/>
            <a:t>الحواسيب والشبكات، والمعلومات المخزَّنة فيها؛ لتحقيق أهداف مختلفة، كإفساد وظائف أنظمة المعلومات، وإتلاف أو تدمير الأصول الافتراضية والمادية، وحجب المواقع الإلكترونية</a:t>
          </a:r>
          <a:endParaRPr lang="ar-SA" sz="1600" kern="1200" dirty="0"/>
        </a:p>
        <a:p>
          <a:pPr marL="171450" lvl="1" indent="-171450" algn="r" defTabSz="711200" rtl="1">
            <a:lnSpc>
              <a:spcPct val="90000"/>
            </a:lnSpc>
            <a:spcBef>
              <a:spcPct val="0"/>
            </a:spcBef>
            <a:spcAft>
              <a:spcPct val="15000"/>
            </a:spcAft>
            <a:buChar char="•"/>
          </a:pPr>
          <a:r>
            <a:rPr lang="ar-SA" sz="1600" b="0" kern="1200" dirty="0"/>
            <a:t>تعطيل الحياة اليومية باستهداف البنية التحتية التي تُدار بأجهزة حاسوبية، كتلك المتعلقة بالمرافق الطبية، والبورصات، والنقل، والأنظمة المالية، وغير ذلك.</a:t>
          </a:r>
          <a:br>
            <a:rPr lang="ar-SA" sz="1600" b="0" kern="1200" dirty="0"/>
          </a:br>
          <a:r>
            <a:rPr lang="ar-SA" sz="1600" b="0" kern="1200" dirty="0"/>
            <a:t> </a:t>
          </a:r>
          <a:endParaRPr lang="ar-SA" sz="1600" kern="1200" dirty="0"/>
        </a:p>
      </dsp:txBody>
      <dsp:txXfrm>
        <a:off x="3017227" y="779472"/>
        <a:ext cx="4948688" cy="18409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CDD60-5D2E-433E-B7BC-51F0D7ACCFB1}">
      <dsp:nvSpPr>
        <dsp:cNvPr id="0" name=""/>
        <dsp:cNvSpPr/>
      </dsp:nvSpPr>
      <dsp:spPr>
        <a:xfrm>
          <a:off x="570299" y="1972594"/>
          <a:ext cx="5154887" cy="195922"/>
        </a:xfrm>
        <a:custGeom>
          <a:avLst/>
          <a:gdLst/>
          <a:ahLst/>
          <a:cxnLst/>
          <a:rect l="0" t="0" r="0" b="0"/>
          <a:pathLst>
            <a:path>
              <a:moveTo>
                <a:pt x="5154887" y="0"/>
              </a:moveTo>
              <a:lnTo>
                <a:pt x="5154887"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102CC-7956-4F68-9054-22947714EA70}">
      <dsp:nvSpPr>
        <dsp:cNvPr id="0" name=""/>
        <dsp:cNvSpPr/>
      </dsp:nvSpPr>
      <dsp:spPr>
        <a:xfrm>
          <a:off x="1896053" y="1972594"/>
          <a:ext cx="3829132" cy="195922"/>
        </a:xfrm>
        <a:custGeom>
          <a:avLst/>
          <a:gdLst/>
          <a:ahLst/>
          <a:cxnLst/>
          <a:rect l="0" t="0" r="0" b="0"/>
          <a:pathLst>
            <a:path>
              <a:moveTo>
                <a:pt x="3829132" y="0"/>
              </a:moveTo>
              <a:lnTo>
                <a:pt x="3829132"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424A0-0113-419C-981D-B2A8D271A51C}">
      <dsp:nvSpPr>
        <dsp:cNvPr id="0" name=""/>
        <dsp:cNvSpPr/>
      </dsp:nvSpPr>
      <dsp:spPr>
        <a:xfrm>
          <a:off x="2757573" y="2596217"/>
          <a:ext cx="151938" cy="1230018"/>
        </a:xfrm>
        <a:custGeom>
          <a:avLst/>
          <a:gdLst/>
          <a:ahLst/>
          <a:cxnLst/>
          <a:rect l="0" t="0" r="0" b="0"/>
          <a:pathLst>
            <a:path>
              <a:moveTo>
                <a:pt x="0" y="0"/>
              </a:moveTo>
              <a:lnTo>
                <a:pt x="0" y="1230018"/>
              </a:lnTo>
              <a:lnTo>
                <a:pt x="151938" y="1230018"/>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AD1FE0-5EC8-4DAB-89F0-8090F8A8B2F9}">
      <dsp:nvSpPr>
        <dsp:cNvPr id="0" name=""/>
        <dsp:cNvSpPr/>
      </dsp:nvSpPr>
      <dsp:spPr>
        <a:xfrm>
          <a:off x="3162742" y="1972594"/>
          <a:ext cx="2562444" cy="157139"/>
        </a:xfrm>
        <a:custGeom>
          <a:avLst/>
          <a:gdLst/>
          <a:ahLst/>
          <a:cxnLst/>
          <a:rect l="0" t="0" r="0" b="0"/>
          <a:pathLst>
            <a:path>
              <a:moveTo>
                <a:pt x="2562444" y="0"/>
              </a:moveTo>
              <a:lnTo>
                <a:pt x="2562444" y="59178"/>
              </a:lnTo>
              <a:lnTo>
                <a:pt x="0" y="59178"/>
              </a:lnTo>
              <a:lnTo>
                <a:pt x="0" y="15713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CFD35E-4E59-4555-95EF-40DE23D3F967}">
      <dsp:nvSpPr>
        <dsp:cNvPr id="0" name=""/>
        <dsp:cNvSpPr/>
      </dsp:nvSpPr>
      <dsp:spPr>
        <a:xfrm>
          <a:off x="5074052" y="2635000"/>
          <a:ext cx="203868" cy="1191234"/>
        </a:xfrm>
        <a:custGeom>
          <a:avLst/>
          <a:gdLst/>
          <a:ahLst/>
          <a:cxnLst/>
          <a:rect l="0" t="0" r="0" b="0"/>
          <a:pathLst>
            <a:path>
              <a:moveTo>
                <a:pt x="0" y="0"/>
              </a:moveTo>
              <a:lnTo>
                <a:pt x="0" y="1191234"/>
              </a:lnTo>
              <a:lnTo>
                <a:pt x="203868"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8F68A2-1EB7-4B25-95AA-67C26E62CAAB}">
      <dsp:nvSpPr>
        <dsp:cNvPr id="0" name=""/>
        <dsp:cNvSpPr/>
      </dsp:nvSpPr>
      <dsp:spPr>
        <a:xfrm>
          <a:off x="5617703" y="1972594"/>
          <a:ext cx="107483" cy="195922"/>
        </a:xfrm>
        <a:custGeom>
          <a:avLst/>
          <a:gdLst/>
          <a:ahLst/>
          <a:cxnLst/>
          <a:rect l="0" t="0" r="0" b="0"/>
          <a:pathLst>
            <a:path>
              <a:moveTo>
                <a:pt x="107483" y="0"/>
              </a:moveTo>
              <a:lnTo>
                <a:pt x="107483" y="97961"/>
              </a:lnTo>
              <a:lnTo>
                <a:pt x="0" y="97961"/>
              </a:lnTo>
              <a:lnTo>
                <a:pt x="0"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C3A27E-6170-4C3F-B73C-B83AA3D5801B}">
      <dsp:nvSpPr>
        <dsp:cNvPr id="0" name=""/>
        <dsp:cNvSpPr/>
      </dsp:nvSpPr>
      <dsp:spPr>
        <a:xfrm>
          <a:off x="7432192" y="2635000"/>
          <a:ext cx="214138" cy="1191234"/>
        </a:xfrm>
        <a:custGeom>
          <a:avLst/>
          <a:gdLst/>
          <a:ahLst/>
          <a:cxnLst/>
          <a:rect l="0" t="0" r="0" b="0"/>
          <a:pathLst>
            <a:path>
              <a:moveTo>
                <a:pt x="0" y="0"/>
              </a:moveTo>
              <a:lnTo>
                <a:pt x="0" y="1191234"/>
              </a:lnTo>
              <a:lnTo>
                <a:pt x="214138"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991AE-91EA-4C88-8F18-91986AFBBDFB}">
      <dsp:nvSpPr>
        <dsp:cNvPr id="0" name=""/>
        <dsp:cNvSpPr/>
      </dsp:nvSpPr>
      <dsp:spPr>
        <a:xfrm>
          <a:off x="5725186" y="1972594"/>
          <a:ext cx="2278041" cy="195922"/>
        </a:xfrm>
        <a:custGeom>
          <a:avLst/>
          <a:gdLst/>
          <a:ahLst/>
          <a:cxnLst/>
          <a:rect l="0" t="0" r="0" b="0"/>
          <a:pathLst>
            <a:path>
              <a:moveTo>
                <a:pt x="0" y="0"/>
              </a:moveTo>
              <a:lnTo>
                <a:pt x="0" y="97961"/>
              </a:lnTo>
              <a:lnTo>
                <a:pt x="2278041" y="97961"/>
              </a:lnTo>
              <a:lnTo>
                <a:pt x="2278041"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D94FB-3808-4A92-AA1B-FFD792E09FD2}">
      <dsp:nvSpPr>
        <dsp:cNvPr id="0" name=""/>
        <dsp:cNvSpPr/>
      </dsp:nvSpPr>
      <dsp:spPr>
        <a:xfrm>
          <a:off x="9728568" y="2635000"/>
          <a:ext cx="286172" cy="1191234"/>
        </a:xfrm>
        <a:custGeom>
          <a:avLst/>
          <a:gdLst/>
          <a:ahLst/>
          <a:cxnLst/>
          <a:rect l="0" t="0" r="0" b="0"/>
          <a:pathLst>
            <a:path>
              <a:moveTo>
                <a:pt x="0" y="0"/>
              </a:moveTo>
              <a:lnTo>
                <a:pt x="0" y="1191234"/>
              </a:lnTo>
              <a:lnTo>
                <a:pt x="286172" y="1191234"/>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0ABFF9-3050-4650-9E6F-649224CD4AD4}">
      <dsp:nvSpPr>
        <dsp:cNvPr id="0" name=""/>
        <dsp:cNvSpPr/>
      </dsp:nvSpPr>
      <dsp:spPr>
        <a:xfrm>
          <a:off x="5725186" y="1972594"/>
          <a:ext cx="4766507" cy="195922"/>
        </a:xfrm>
        <a:custGeom>
          <a:avLst/>
          <a:gdLst/>
          <a:ahLst/>
          <a:cxnLst/>
          <a:rect l="0" t="0" r="0" b="0"/>
          <a:pathLst>
            <a:path>
              <a:moveTo>
                <a:pt x="0" y="0"/>
              </a:moveTo>
              <a:lnTo>
                <a:pt x="0" y="97961"/>
              </a:lnTo>
              <a:lnTo>
                <a:pt x="4766507" y="97961"/>
              </a:lnTo>
              <a:lnTo>
                <a:pt x="4766507" y="19592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A3CCF1-28C2-4629-BA1A-ED7A3F3FBB43}">
      <dsp:nvSpPr>
        <dsp:cNvPr id="0" name=""/>
        <dsp:cNvSpPr/>
      </dsp:nvSpPr>
      <dsp:spPr>
        <a:xfrm>
          <a:off x="2490685" y="812949"/>
          <a:ext cx="6469001" cy="11596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1">
            <a:lnSpc>
              <a:spcPct val="90000"/>
            </a:lnSpc>
            <a:spcBef>
              <a:spcPct val="0"/>
            </a:spcBef>
            <a:spcAft>
              <a:spcPct val="35000"/>
            </a:spcAft>
            <a:buNone/>
          </a:pPr>
          <a:r>
            <a:rPr lang="ar-SA" sz="1600" b="1" i="0" kern="1200" dirty="0"/>
            <a:t>الإرهاب الإلكتروني الهجين:</a:t>
          </a:r>
        </a:p>
        <a:p>
          <a:pPr marL="0" lvl="0" indent="0" algn="ctr" defTabSz="711200" rtl="1">
            <a:lnSpc>
              <a:spcPct val="90000"/>
            </a:lnSpc>
            <a:spcBef>
              <a:spcPct val="0"/>
            </a:spcBef>
            <a:spcAft>
              <a:spcPct val="35000"/>
            </a:spcAft>
            <a:buNone/>
          </a:pPr>
          <a:r>
            <a:rPr lang="ar-SA" sz="1600" b="0" i="1" kern="1200" dirty="0"/>
            <a:t>يشير إلى استخدام الإرهابيين للفضاء الإلكتروني في مختلِف أنشطتهم، ومن أبرز نماذجه:</a:t>
          </a:r>
          <a:endParaRPr lang="ar-SA" sz="1600" kern="1200" dirty="0"/>
        </a:p>
      </dsp:txBody>
      <dsp:txXfrm>
        <a:off x="2490685" y="812949"/>
        <a:ext cx="6469001" cy="1159644"/>
      </dsp:txXfrm>
    </dsp:sp>
    <dsp:sp modelId="{32713879-97F0-4B4C-9490-BB57A77B9217}">
      <dsp:nvSpPr>
        <dsp:cNvPr id="0" name=""/>
        <dsp:cNvSpPr/>
      </dsp:nvSpPr>
      <dsp:spPr>
        <a:xfrm>
          <a:off x="9537787" y="2168517"/>
          <a:ext cx="1907813"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kern="1200" dirty="0"/>
            <a:t>الدعاية والحرب النفسية.</a:t>
          </a:r>
          <a:endParaRPr lang="ar-SA" sz="1400" kern="1200" dirty="0"/>
        </a:p>
      </dsp:txBody>
      <dsp:txXfrm>
        <a:off x="9537787" y="2168517"/>
        <a:ext cx="1907813" cy="466483"/>
      </dsp:txXfrm>
    </dsp:sp>
    <dsp:sp modelId="{8BE463A9-B42A-4575-9D10-06CD98342494}">
      <dsp:nvSpPr>
        <dsp:cNvPr id="0" name=""/>
        <dsp:cNvSpPr/>
      </dsp:nvSpPr>
      <dsp:spPr>
        <a:xfrm>
          <a:off x="10014740"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على سبيل المثال: لتنظيم "داعش" سبعُ وكالات إعلامية، إضافة إلى 37 مكتبًا إعلاميًّا في بلدان مختلفة. ولتنظيم "القاعدة"</a:t>
          </a:r>
          <a:endParaRPr lang="ar-SA" sz="1800" kern="1200" dirty="0"/>
        </a:p>
      </dsp:txBody>
      <dsp:txXfrm>
        <a:off x="10014740" y="2830923"/>
        <a:ext cx="2172486" cy="1990623"/>
      </dsp:txXfrm>
    </dsp:sp>
    <dsp:sp modelId="{DACD4D91-00F3-4D79-AE25-315B3CBABB19}">
      <dsp:nvSpPr>
        <dsp:cNvPr id="0" name=""/>
        <dsp:cNvSpPr/>
      </dsp:nvSpPr>
      <dsp:spPr>
        <a:xfrm>
          <a:off x="7289434" y="2168517"/>
          <a:ext cx="1427587"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en-US" sz="1400" b="1" i="1" kern="1200" dirty="0"/>
            <a:t> </a:t>
          </a:r>
          <a:r>
            <a:rPr lang="ar-SA" sz="1400" b="1" i="1" kern="1200" dirty="0"/>
            <a:t>التواصل الآمن.</a:t>
          </a:r>
          <a:endParaRPr lang="ar-SA" sz="1400" kern="1200" dirty="0"/>
        </a:p>
      </dsp:txBody>
      <dsp:txXfrm>
        <a:off x="7289434" y="2168517"/>
        <a:ext cx="1427587" cy="466483"/>
      </dsp:txXfrm>
    </dsp:sp>
    <dsp:sp modelId="{FF5DEFE3-C223-42F1-868B-531D59F98DC8}">
      <dsp:nvSpPr>
        <dsp:cNvPr id="0" name=""/>
        <dsp:cNvSpPr/>
      </dsp:nvSpPr>
      <dsp:spPr>
        <a:xfrm>
          <a:off x="764633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ar-SA" sz="1800" b="0" i="1" kern="1200" dirty="0"/>
            <a:t>وذلك بهدف إرسال رسائلَ مشفرةٍ أو إخفاء المعلومات</a:t>
          </a:r>
        </a:p>
        <a:p>
          <a:pPr marL="0" lvl="0" indent="0" algn="ctr" defTabSz="800100" rtl="1">
            <a:lnSpc>
              <a:spcPct val="90000"/>
            </a:lnSpc>
            <a:spcBef>
              <a:spcPct val="0"/>
            </a:spcBef>
            <a:spcAft>
              <a:spcPct val="35000"/>
            </a:spcAft>
            <a:buFont typeface="Arial" panose="020B0604020202020204" pitchFamily="34" charset="0"/>
            <a:buNone/>
          </a:pPr>
          <a:r>
            <a:rPr lang="ar-SA" sz="1800" b="0" i="1" kern="1200" dirty="0"/>
            <a:t> للمناقشات السرية</a:t>
          </a:r>
        </a:p>
        <a:p>
          <a:pPr marL="0" lvl="0" indent="0" algn="ctr" defTabSz="800100" rtl="1">
            <a:lnSpc>
              <a:spcPct val="90000"/>
            </a:lnSpc>
            <a:spcBef>
              <a:spcPct val="0"/>
            </a:spcBef>
            <a:spcAft>
              <a:spcPct val="35000"/>
            </a:spcAft>
            <a:buFont typeface="Arial" panose="020B0604020202020204" pitchFamily="34" charset="0"/>
            <a:buNone/>
          </a:pPr>
          <a:r>
            <a:rPr lang="ar-SA" sz="1800" b="0" i="1" kern="1200" dirty="0"/>
            <a:t> وتخطيط الهجمات والتنسيق له.</a:t>
          </a:r>
          <a:endParaRPr lang="ar-SA" sz="1800" kern="1200" dirty="0"/>
        </a:p>
      </dsp:txBody>
      <dsp:txXfrm>
        <a:off x="7646331" y="2830923"/>
        <a:ext cx="2172486" cy="1990623"/>
      </dsp:txXfrm>
    </dsp:sp>
    <dsp:sp modelId="{95479704-7A9D-49D0-B2B4-F5F12175808A}">
      <dsp:nvSpPr>
        <dsp:cNvPr id="0" name=""/>
        <dsp:cNvSpPr/>
      </dsp:nvSpPr>
      <dsp:spPr>
        <a:xfrm>
          <a:off x="4938139" y="2168517"/>
          <a:ext cx="1359126"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 تجنيد أعضاء جدد. </a:t>
          </a:r>
          <a:endParaRPr lang="ar-SA" sz="1400" kern="1200" dirty="0"/>
        </a:p>
      </dsp:txBody>
      <dsp:txXfrm>
        <a:off x="4938139" y="2168517"/>
        <a:ext cx="1359126" cy="466483"/>
      </dsp:txXfrm>
    </dsp:sp>
    <dsp:sp modelId="{CDFC5B5D-F767-4B98-86DF-C538AC5AA3A6}">
      <dsp:nvSpPr>
        <dsp:cNvPr id="0" name=""/>
        <dsp:cNvSpPr/>
      </dsp:nvSpPr>
      <dsp:spPr>
        <a:xfrm>
          <a:off x="527792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الإنترنت باتت الأداةَ الأكثر استخدامًا للتجنيد ودعم التنظيمات الإرهابية.</a:t>
          </a:r>
          <a:endParaRPr lang="ar-SA" sz="1800" kern="1200" dirty="0"/>
        </a:p>
      </dsp:txBody>
      <dsp:txXfrm>
        <a:off x="5277921" y="2830923"/>
        <a:ext cx="2172486" cy="1990623"/>
      </dsp:txXfrm>
    </dsp:sp>
    <dsp:sp modelId="{9ADA6EB4-B778-47E8-B94F-DEF5F02699C3}">
      <dsp:nvSpPr>
        <dsp:cNvPr id="0" name=""/>
        <dsp:cNvSpPr/>
      </dsp:nvSpPr>
      <dsp:spPr>
        <a:xfrm>
          <a:off x="2656281" y="2129733"/>
          <a:ext cx="1012921"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التدريب.</a:t>
          </a:r>
          <a:endParaRPr lang="ar-SA" sz="1400" kern="1200" dirty="0"/>
        </a:p>
      </dsp:txBody>
      <dsp:txXfrm>
        <a:off x="2656281" y="2129733"/>
        <a:ext cx="1012921" cy="466483"/>
      </dsp:txXfrm>
    </dsp:sp>
    <dsp:sp modelId="{D633DD26-E4A1-49AA-A654-F3D72428A9A4}">
      <dsp:nvSpPr>
        <dsp:cNvPr id="0" name=""/>
        <dsp:cNvSpPr/>
      </dsp:nvSpPr>
      <dsp:spPr>
        <a:xfrm>
          <a:off x="2909511" y="2830923"/>
          <a:ext cx="2172486" cy="1990623"/>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ar-SA" sz="1800" b="0" i="1" kern="1200" dirty="0"/>
            <a:t>بنشر أدلة التدريب التي تشرح كيفية شنِّ الهجَمات</a:t>
          </a:r>
        </a:p>
        <a:p>
          <a:pPr marL="0" lvl="0" indent="0" algn="ctr" defTabSz="800100" rtl="1">
            <a:lnSpc>
              <a:spcPct val="90000"/>
            </a:lnSpc>
            <a:spcBef>
              <a:spcPct val="0"/>
            </a:spcBef>
            <a:spcAft>
              <a:spcPct val="35000"/>
            </a:spcAft>
            <a:buNone/>
          </a:pPr>
          <a:r>
            <a:rPr lang="ar-SA" sz="1800" b="0" i="1" kern="1200" dirty="0"/>
            <a:t> وتصنيع المتفجرات، في المواقع الخاصة بالتنظيمات.</a:t>
          </a:r>
          <a:endParaRPr lang="ar-SA" sz="1800" kern="1200" dirty="0"/>
        </a:p>
      </dsp:txBody>
      <dsp:txXfrm>
        <a:off x="2909511" y="2830923"/>
        <a:ext cx="2172486" cy="1990623"/>
      </dsp:txXfrm>
    </dsp:sp>
    <dsp:sp modelId="{9441A506-AC7F-49AB-97EF-27B3146918D3}">
      <dsp:nvSpPr>
        <dsp:cNvPr id="0" name=""/>
        <dsp:cNvSpPr/>
      </dsp:nvSpPr>
      <dsp:spPr>
        <a:xfrm>
          <a:off x="1331749" y="2168517"/>
          <a:ext cx="1128609" cy="4664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 جمع التبرعات.  </a:t>
          </a:r>
          <a:endParaRPr lang="ar-SA" sz="1400" kern="1200" dirty="0"/>
        </a:p>
      </dsp:txBody>
      <dsp:txXfrm>
        <a:off x="1331749" y="2168517"/>
        <a:ext cx="1128609" cy="466483"/>
      </dsp:txXfrm>
    </dsp:sp>
    <dsp:sp modelId="{E50EEA84-D073-4E32-8F09-E24E582FF7FB}">
      <dsp:nvSpPr>
        <dsp:cNvPr id="0" name=""/>
        <dsp:cNvSpPr/>
      </dsp:nvSpPr>
      <dsp:spPr>
        <a:xfrm>
          <a:off x="4772" y="2168517"/>
          <a:ext cx="1131053" cy="93501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1">
            <a:lnSpc>
              <a:spcPct val="90000"/>
            </a:lnSpc>
            <a:spcBef>
              <a:spcPct val="0"/>
            </a:spcBef>
            <a:spcAft>
              <a:spcPct val="35000"/>
            </a:spcAft>
            <a:buNone/>
          </a:pPr>
          <a:r>
            <a:rPr lang="ar-SA" sz="1400" b="1" i="1" kern="1200" dirty="0"/>
            <a:t>جمع المعلومات عن الأهداف البشرية المحتملة.</a:t>
          </a:r>
          <a:endParaRPr lang="ar-SA" sz="1400" kern="1200" dirty="0"/>
        </a:p>
      </dsp:txBody>
      <dsp:txXfrm>
        <a:off x="4772" y="2168517"/>
        <a:ext cx="1131053" cy="9350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21A70-08F4-4EE9-91CD-9ED2360E854D}">
      <dsp:nvSpPr>
        <dsp:cNvPr id="0" name=""/>
        <dsp:cNvSpPr/>
      </dsp:nvSpPr>
      <dsp:spPr>
        <a:xfrm>
          <a:off x="1692537" y="2273630"/>
          <a:ext cx="4094060" cy="710539"/>
        </a:xfrm>
        <a:custGeom>
          <a:avLst/>
          <a:gdLst/>
          <a:ahLst/>
          <a:cxnLst/>
          <a:rect l="0" t="0" r="0" b="0"/>
          <a:pathLst>
            <a:path>
              <a:moveTo>
                <a:pt x="4094060" y="0"/>
              </a:moveTo>
              <a:lnTo>
                <a:pt x="4094060" y="355269"/>
              </a:lnTo>
              <a:lnTo>
                <a:pt x="0" y="355269"/>
              </a:lnTo>
              <a:lnTo>
                <a:pt x="0" y="71053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9A53D-718A-4111-8888-CDEAD2617E25}">
      <dsp:nvSpPr>
        <dsp:cNvPr id="0" name=""/>
        <dsp:cNvSpPr/>
      </dsp:nvSpPr>
      <dsp:spPr>
        <a:xfrm>
          <a:off x="5740877" y="2273630"/>
          <a:ext cx="91440" cy="710539"/>
        </a:xfrm>
        <a:custGeom>
          <a:avLst/>
          <a:gdLst/>
          <a:ahLst/>
          <a:cxnLst/>
          <a:rect l="0" t="0" r="0" b="0"/>
          <a:pathLst>
            <a:path>
              <a:moveTo>
                <a:pt x="45720" y="0"/>
              </a:moveTo>
              <a:lnTo>
                <a:pt x="45720" y="71053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CAF86A-E3ED-4883-83F9-2C0018898755}">
      <dsp:nvSpPr>
        <dsp:cNvPr id="0" name=""/>
        <dsp:cNvSpPr/>
      </dsp:nvSpPr>
      <dsp:spPr>
        <a:xfrm>
          <a:off x="5786597" y="2273630"/>
          <a:ext cx="4094060" cy="710539"/>
        </a:xfrm>
        <a:custGeom>
          <a:avLst/>
          <a:gdLst/>
          <a:ahLst/>
          <a:cxnLst/>
          <a:rect l="0" t="0" r="0" b="0"/>
          <a:pathLst>
            <a:path>
              <a:moveTo>
                <a:pt x="0" y="0"/>
              </a:moveTo>
              <a:lnTo>
                <a:pt x="0" y="355269"/>
              </a:lnTo>
              <a:lnTo>
                <a:pt x="4094060" y="355269"/>
              </a:lnTo>
              <a:lnTo>
                <a:pt x="4094060" y="71053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A778A7-7058-421C-9DC7-2C6FC620B913}">
      <dsp:nvSpPr>
        <dsp:cNvPr id="0" name=""/>
        <dsp:cNvSpPr/>
      </dsp:nvSpPr>
      <dsp:spPr>
        <a:xfrm>
          <a:off x="4940717" y="581869"/>
          <a:ext cx="1691760" cy="1691760"/>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58EC1-58C8-42C2-A99B-AE5FDFD019BC}">
      <dsp:nvSpPr>
        <dsp:cNvPr id="0" name=""/>
        <dsp:cNvSpPr/>
      </dsp:nvSpPr>
      <dsp:spPr>
        <a:xfrm>
          <a:off x="4940717" y="581869"/>
          <a:ext cx="1691760" cy="1691760"/>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E50D19-D6A8-49E1-A891-791ED77EE250}">
      <dsp:nvSpPr>
        <dsp:cNvPr id="0" name=""/>
        <dsp:cNvSpPr/>
      </dsp:nvSpPr>
      <dsp:spPr>
        <a:xfrm>
          <a:off x="4094837" y="886386"/>
          <a:ext cx="3383521" cy="108272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rtl="1">
            <a:lnSpc>
              <a:spcPct val="90000"/>
            </a:lnSpc>
            <a:spcBef>
              <a:spcPct val="0"/>
            </a:spcBef>
            <a:spcAft>
              <a:spcPct val="35000"/>
            </a:spcAft>
            <a:buNone/>
          </a:pPr>
          <a:r>
            <a:rPr lang="ar-SA" sz="2900" b="0" i="0" kern="1200" baseline="0" dirty="0"/>
            <a:t>اقسام قوة الحرب الإلكترونية التابعة لأي جيش</a:t>
          </a:r>
          <a:endParaRPr lang="ar-SA" sz="2900" kern="1200" dirty="0"/>
        </a:p>
      </dsp:txBody>
      <dsp:txXfrm>
        <a:off x="4094837" y="886386"/>
        <a:ext cx="3383521" cy="1082726"/>
      </dsp:txXfrm>
    </dsp:sp>
    <dsp:sp modelId="{A4C0A31B-EDFD-46C0-81D8-1FE7438A5A39}">
      <dsp:nvSpPr>
        <dsp:cNvPr id="0" name=""/>
        <dsp:cNvSpPr/>
      </dsp:nvSpPr>
      <dsp:spPr>
        <a:xfrm>
          <a:off x="9034778" y="2984169"/>
          <a:ext cx="1691760" cy="1691760"/>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79D7F0-ECE1-47DF-BDBD-30EC61E35639}">
      <dsp:nvSpPr>
        <dsp:cNvPr id="0" name=""/>
        <dsp:cNvSpPr/>
      </dsp:nvSpPr>
      <dsp:spPr>
        <a:xfrm>
          <a:off x="9034778" y="2984169"/>
          <a:ext cx="1691760" cy="1691760"/>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44D4F-9018-401A-B403-98DF9CA113A8}">
      <dsp:nvSpPr>
        <dsp:cNvPr id="0" name=""/>
        <dsp:cNvSpPr/>
      </dsp:nvSpPr>
      <dsp:spPr>
        <a:xfrm>
          <a:off x="8188897" y="3288686"/>
          <a:ext cx="3383521" cy="108272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rtl="1">
            <a:lnSpc>
              <a:spcPct val="90000"/>
            </a:lnSpc>
            <a:spcBef>
              <a:spcPct val="0"/>
            </a:spcBef>
            <a:spcAft>
              <a:spcPct val="35000"/>
            </a:spcAft>
            <a:buNone/>
          </a:pPr>
          <a:r>
            <a:rPr lang="ar-SA" sz="2900" b="1" i="0" kern="1200" baseline="0" dirty="0"/>
            <a:t>وحدات الهجوم الإلكتروني</a:t>
          </a:r>
          <a:endParaRPr lang="ar-SA" sz="2900" kern="1200" dirty="0"/>
        </a:p>
      </dsp:txBody>
      <dsp:txXfrm>
        <a:off x="8188897" y="3288686"/>
        <a:ext cx="3383521" cy="1082726"/>
      </dsp:txXfrm>
    </dsp:sp>
    <dsp:sp modelId="{BED73582-2B5D-4B22-ABBF-4801AA3BB2CB}">
      <dsp:nvSpPr>
        <dsp:cNvPr id="0" name=""/>
        <dsp:cNvSpPr/>
      </dsp:nvSpPr>
      <dsp:spPr>
        <a:xfrm>
          <a:off x="4940717" y="2984169"/>
          <a:ext cx="1691760" cy="1691760"/>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92CD91-D80D-4164-B334-732AA81D3D38}">
      <dsp:nvSpPr>
        <dsp:cNvPr id="0" name=""/>
        <dsp:cNvSpPr/>
      </dsp:nvSpPr>
      <dsp:spPr>
        <a:xfrm>
          <a:off x="4940717" y="2984169"/>
          <a:ext cx="1691760" cy="1691760"/>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1C890-753D-4206-921C-45EF6D9A5EF8}">
      <dsp:nvSpPr>
        <dsp:cNvPr id="0" name=""/>
        <dsp:cNvSpPr/>
      </dsp:nvSpPr>
      <dsp:spPr>
        <a:xfrm>
          <a:off x="4094837" y="3288686"/>
          <a:ext cx="3383521" cy="108272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rtl="1">
            <a:lnSpc>
              <a:spcPct val="90000"/>
            </a:lnSpc>
            <a:spcBef>
              <a:spcPct val="0"/>
            </a:spcBef>
            <a:spcAft>
              <a:spcPct val="35000"/>
            </a:spcAft>
            <a:buNone/>
          </a:pPr>
          <a:r>
            <a:rPr lang="ar-SA" sz="2900" b="1" i="0" kern="1200" baseline="0" dirty="0"/>
            <a:t>وحدات الحماية</a:t>
          </a:r>
          <a:endParaRPr lang="ar-SA" sz="2900" kern="1200" dirty="0"/>
        </a:p>
      </dsp:txBody>
      <dsp:txXfrm>
        <a:off x="4094837" y="3288686"/>
        <a:ext cx="3383521" cy="1082726"/>
      </dsp:txXfrm>
    </dsp:sp>
    <dsp:sp modelId="{1E3AAD40-E4B6-409D-95DE-A07B5060E8D9}">
      <dsp:nvSpPr>
        <dsp:cNvPr id="0" name=""/>
        <dsp:cNvSpPr/>
      </dsp:nvSpPr>
      <dsp:spPr>
        <a:xfrm>
          <a:off x="846657" y="2984169"/>
          <a:ext cx="1691760" cy="1691760"/>
        </a:xfrm>
        <a:prstGeom prst="arc">
          <a:avLst>
            <a:gd name="adj1" fmla="val 13200000"/>
            <a:gd name="adj2" fmla="val 192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3D6E58-9896-43C2-AFDD-53EB47547EF4}">
      <dsp:nvSpPr>
        <dsp:cNvPr id="0" name=""/>
        <dsp:cNvSpPr/>
      </dsp:nvSpPr>
      <dsp:spPr>
        <a:xfrm>
          <a:off x="846657" y="2984169"/>
          <a:ext cx="1691760" cy="1691760"/>
        </a:xfrm>
        <a:prstGeom prst="arc">
          <a:avLst>
            <a:gd name="adj1" fmla="val 2400000"/>
            <a:gd name="adj2" fmla="val 8400000"/>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0EA579-798B-4191-98B6-B691538116C6}">
      <dsp:nvSpPr>
        <dsp:cNvPr id="0" name=""/>
        <dsp:cNvSpPr/>
      </dsp:nvSpPr>
      <dsp:spPr>
        <a:xfrm>
          <a:off x="777" y="3288686"/>
          <a:ext cx="3383521" cy="1082726"/>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18415" tIns="18415" rIns="18415" bIns="18415" numCol="1" spcCol="1270" anchor="ctr" anchorCtr="0">
          <a:noAutofit/>
        </a:bodyPr>
        <a:lstStyle/>
        <a:p>
          <a:pPr marL="0" lvl="0" indent="0" algn="ctr" defTabSz="1289050" rtl="1">
            <a:lnSpc>
              <a:spcPct val="90000"/>
            </a:lnSpc>
            <a:spcBef>
              <a:spcPct val="0"/>
            </a:spcBef>
            <a:spcAft>
              <a:spcPct val="35000"/>
            </a:spcAft>
            <a:buNone/>
          </a:pPr>
          <a:r>
            <a:rPr lang="ar-SA" sz="2900" b="1" i="0" kern="1200" baseline="0" dirty="0"/>
            <a:t>وسائل دعم الحرب الإلكترونية</a:t>
          </a:r>
          <a:endParaRPr lang="ar-SA" sz="2900" kern="1200" dirty="0"/>
        </a:p>
      </dsp:txBody>
      <dsp:txXfrm>
        <a:off x="777" y="3288686"/>
        <a:ext cx="3383521" cy="108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313D7-8DF3-4216-956B-A8737B8E3A99}">
      <dsp:nvSpPr>
        <dsp:cNvPr id="0" name=""/>
        <dsp:cNvSpPr/>
      </dsp:nvSpPr>
      <dsp:spPr>
        <a:xfrm>
          <a:off x="0" y="78556"/>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kern="1200"/>
            <a:t>2016 : المركز 46 عالميا</a:t>
          </a:r>
          <a:endParaRPr lang="ar-SA" sz="3500" kern="1200"/>
        </a:p>
      </dsp:txBody>
      <dsp:txXfrm>
        <a:off x="64968" y="143524"/>
        <a:ext cx="6499463" cy="1200938"/>
      </dsp:txXfrm>
    </dsp:sp>
    <dsp:sp modelId="{CB90F3C3-D2EC-45A4-B6B3-ACA56F24547A}">
      <dsp:nvSpPr>
        <dsp:cNvPr id="0" name=""/>
        <dsp:cNvSpPr/>
      </dsp:nvSpPr>
      <dsp:spPr>
        <a:xfrm>
          <a:off x="0" y="1510231"/>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i="0" kern="1200"/>
            <a:t>بداية من 31 أكتوبر عام 2017 : تم تأسيس الهيئة الوطنية للأمن السيبراني</a:t>
          </a:r>
          <a:endParaRPr lang="ar-SA" sz="3500" kern="1200"/>
        </a:p>
      </dsp:txBody>
      <dsp:txXfrm>
        <a:off x="64968" y="1575199"/>
        <a:ext cx="6499463" cy="1200938"/>
      </dsp:txXfrm>
    </dsp:sp>
    <dsp:sp modelId="{9850301D-D350-45B8-9C97-1F30F7C9EF12}">
      <dsp:nvSpPr>
        <dsp:cNvPr id="0" name=""/>
        <dsp:cNvSpPr/>
      </dsp:nvSpPr>
      <dsp:spPr>
        <a:xfrm>
          <a:off x="0" y="2941906"/>
          <a:ext cx="6629399" cy="133087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r" defTabSz="1555750" rtl="1">
            <a:lnSpc>
              <a:spcPct val="90000"/>
            </a:lnSpc>
            <a:spcBef>
              <a:spcPct val="0"/>
            </a:spcBef>
            <a:spcAft>
              <a:spcPct val="35000"/>
            </a:spcAft>
            <a:buNone/>
          </a:pPr>
          <a:r>
            <a:rPr lang="ar-SA" sz="3500" b="1" kern="1200"/>
            <a:t>2019 :</a:t>
          </a:r>
          <a:r>
            <a:rPr lang="ar-SA" sz="3500" b="1" i="0" kern="1200"/>
            <a:t> جاءت في المركز الأول عربيًا والـ 13 عالميًا من بين 175 دولة في العالم.</a:t>
          </a:r>
          <a:endParaRPr lang="ar-SA" sz="3500" kern="1200"/>
        </a:p>
      </dsp:txBody>
      <dsp:txXfrm>
        <a:off x="64968" y="3006874"/>
        <a:ext cx="6499463" cy="1200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186F894-A501-48B3-A71D-41C0FFD5A739}" type="datetimeFigureOut">
              <a:rPr lang="ar-SA" smtClean="0"/>
              <a:t>03/09/42</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7ACB5B2-8B6A-41CD-AC94-3B457CE7DE85}" type="slidenum">
              <a:rPr lang="ar-SA" smtClean="0"/>
              <a:t>‹#›</a:t>
            </a:fld>
            <a:endParaRPr lang="ar-SA"/>
          </a:p>
        </p:txBody>
      </p:sp>
    </p:spTree>
    <p:extLst>
      <p:ext uri="{BB962C8B-B14F-4D97-AF65-F5344CB8AC3E}">
        <p14:creationId xmlns:p14="http://schemas.microsoft.com/office/powerpoint/2010/main" val="229412685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rabic.sputniknews.com/military/20190815/1042656301.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rabic.sputniknews.com/military/201910011043031829-%D8%A7%D9%84%D8%AD%D8%B1%D8%A8-%D8%A7%D9%84%D8%A5%D9%84%D9%83%D8%AA%D8%B1%D9%88%D9%86%D9%8A%D8%A9-%D8%A7%D9%84%D8%B9%D8%B3%D9%83%D8%B1%D9%8A%D8%A9-%D8%B3%D9%84%D8%A7%D8%AD-%D8%BA%D9%8A%D8%B1-%D9%85%D8%B1%D8%A6%D9%8A-%D9%8A%D8%B5%D9%8A%D8%A8-%D8%A7%D9%84%D8%AC%D9%8A%D9%88%D8%B4-%D8%A8%D9%80%D8%B4%D9%84%D9%84-%D8%AA%D8%A7%D9%85/"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r.wikipedia.org/wiki/%D8%B3%D9%84%D9%85%D8%A7%D9%86_%D8%A8%D9%86_%D8%B9%D8%A8%D8%AF_%D8%A7%D9%84%D8%B9%D8%B2%D9%8A%D8%B2_%D8%A2%D9%84_%D8%B3%D8%B9%D9%88%D8%A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r.wikipedia.org/wiki/%D9%85%D8%B3%D8%A7%D8%B9%D8%AF_%D8%A8%D9%86_%D9%85%D8%AD%D9%85%D8%AF_%D8%A7%D9%84%D8%B9%D9%8A%D8%A8%D8%A7%D9%8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ga.nz/folder/j9I3BQiD#Q5_uw8DB1ih4uCC10fjqd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هناك عدد من التقنيات التي يستخدمها مجرمو الإنترنت للوصول إلى الشبكات الشخصية والخاصة. تشمل بعض أكثرها شيوعًا ما يلي:</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Botnet </a:t>
            </a:r>
            <a:r>
              <a:rPr lang="ar-SA" dirty="0"/>
              <a:t>: </a:t>
            </a:r>
            <a:r>
              <a:rPr lang="ar-SA" sz="1200" dirty="0"/>
              <a:t>شبكة مطورة استراتيجيًا من الروبوتات التي تزحف إلى الواجهة الخلفية للويب لنشر البرامج الضارة مع القليل جدًا من الاكتشاف.</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dirty="0"/>
          </a:p>
          <a:p>
            <a:r>
              <a:rPr lang="ar-SA" sz="1200" dirty="0"/>
              <a:t>غالبًا ما تشتمل الجرائم الإلكترونية التي تستهدف أجهزة الكمبيوتر على فيروسات وأنواع أخرى من البرامج الضارة.</a:t>
            </a:r>
          </a:p>
          <a:p>
            <a:r>
              <a:rPr lang="ar-SA" sz="1200" b="0" i="0" dirty="0">
                <a:solidFill>
                  <a:srgbClr val="252525"/>
                </a:solidFill>
                <a:effectLst/>
                <a:latin typeface="Roboto"/>
              </a:rPr>
              <a:t>قد يصيب مجرمو الإنترنت أجهزة الكمبيوتر بالفيروسات والبرامج الضارة لإتلاف الأجهزة أو منعها من العمل. قد يستخدمون أيضًا برامج ضارة لحذف البيانات أو سرقتها.</a:t>
            </a:r>
          </a:p>
          <a:p>
            <a:r>
              <a:rPr lang="ar-SA" sz="1200" b="0" i="0" dirty="0">
                <a:solidFill>
                  <a:srgbClr val="252525"/>
                </a:solidFill>
                <a:effectLst/>
                <a:latin typeface="Roboto"/>
              </a:rPr>
              <a:t>يُطلق على الجريمة الإلكترونية التي تمنع المستخدمين من استخدام جهاز أو شبكة ، أو تمنع شركة تقدم خدمة برمجية لعملائها ، هجوم رفض الخدمة (</a:t>
            </a:r>
            <a:r>
              <a:rPr lang="en-US" sz="1200" b="0" i="0" dirty="0">
                <a:solidFill>
                  <a:srgbClr val="252525"/>
                </a:solidFill>
                <a:effectLst/>
                <a:latin typeface="Roboto"/>
              </a:rPr>
              <a:t>DoS).</a:t>
            </a:r>
          </a:p>
          <a:p>
            <a:r>
              <a:rPr lang="ar-SA" sz="1200" b="0" i="0" dirty="0">
                <a:solidFill>
                  <a:srgbClr val="252525"/>
                </a:solidFill>
                <a:effectLst/>
                <a:latin typeface="Roboto"/>
              </a:rPr>
              <a:t>قد تتضمن الجرائم الإلكترونية التي تستخدم أجهزة الكمبيوتر لارتكاب جرائم أخرى استخدام أجهزة الكمبيوتر أو الشبكات لنشر برامج ضارة أو معلومات غير قانونية أو صور غير قانونية.</a:t>
            </a:r>
          </a:p>
          <a:p>
            <a:r>
              <a:rPr lang="ar-SA" sz="1200" b="0" i="0" dirty="0">
                <a:solidFill>
                  <a:srgbClr val="252525"/>
                </a:solidFill>
                <a:effectLst/>
                <a:latin typeface="Roboto"/>
              </a:rPr>
              <a:t>في بعض الأحيان ، يقوم مجرمو الإنترنت بفئتي الجرائم الإلكترونية في وقت واحد. قد يستهدفون أجهزة الكمبيوتر التي تحتوي على فيروسات أولاً. ثم استخدمها لنشر البرامج الضارة على أجهزة أخرى أو عبر الشبكة.</a:t>
            </a:r>
          </a:p>
          <a:p>
            <a:r>
              <a:rPr lang="ar-SA" sz="1200" b="0" i="0" dirty="0">
                <a:solidFill>
                  <a:srgbClr val="252525"/>
                </a:solidFill>
                <a:effectLst/>
                <a:latin typeface="Roboto"/>
              </a:rPr>
              <a:t>قد ينفذ مجرمو الإنترنت أيضًا ما يُعرف بهجوم رفض الخدمة الموزع (</a:t>
            </a:r>
            <a:r>
              <a:rPr lang="en-US" sz="1200" b="0" i="0" dirty="0" err="1">
                <a:solidFill>
                  <a:srgbClr val="252525"/>
                </a:solidFill>
                <a:effectLst/>
                <a:latin typeface="Roboto"/>
              </a:rPr>
              <a:t>DDos</a:t>
            </a:r>
            <a:r>
              <a:rPr lang="en-US" sz="1200" b="0" i="0" dirty="0">
                <a:solidFill>
                  <a:srgbClr val="252525"/>
                </a:solidFill>
                <a:effectLst/>
                <a:latin typeface="Roboto"/>
              </a:rPr>
              <a:t>). </a:t>
            </a:r>
            <a:r>
              <a:rPr lang="ar-SA" sz="1200" b="0" i="0" dirty="0">
                <a:solidFill>
                  <a:srgbClr val="252525"/>
                </a:solidFill>
                <a:effectLst/>
                <a:latin typeface="Roboto"/>
              </a:rPr>
              <a:t>هذا مشابه لهجوم </a:t>
            </a:r>
            <a:r>
              <a:rPr lang="en-US" sz="1200" b="0" i="0" dirty="0">
                <a:solidFill>
                  <a:srgbClr val="252525"/>
                </a:solidFill>
                <a:effectLst/>
                <a:latin typeface="Roboto"/>
              </a:rPr>
              <a:t>DoS </a:t>
            </a:r>
            <a:r>
              <a:rPr lang="ar-SA" sz="1200" b="0" i="0" dirty="0">
                <a:solidFill>
                  <a:srgbClr val="252525"/>
                </a:solidFill>
                <a:effectLst/>
                <a:latin typeface="Roboto"/>
              </a:rPr>
              <a:t>لكن مجرمي الإنترنت يستخدمون العديد من أجهزة الكمبيوتر المخترقة لتنفيذه.</a:t>
            </a:r>
          </a:p>
          <a:p>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dirty="0"/>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14</a:t>
            </a:fld>
            <a:endParaRPr lang="ar-SA"/>
          </a:p>
        </p:txBody>
      </p:sp>
    </p:spTree>
    <p:extLst>
      <p:ext uri="{BB962C8B-B14F-4D97-AF65-F5344CB8AC3E}">
        <p14:creationId xmlns:p14="http://schemas.microsoft.com/office/powerpoint/2010/main" val="521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0" i="0" dirty="0">
                <a:solidFill>
                  <a:srgbClr val="252525"/>
                </a:solidFill>
                <a:effectLst/>
                <a:latin typeface="Roboto"/>
              </a:rPr>
              <a:t>إذن ، أنت الآن تدرك التهديد الذي تمثله الجرائم الإلكترونية ، ما هي أفضل الطرق لحماية جهاز الكمبيوتر الخاص بك وبياناتك الشخصية؟ فيما يلي أهم النصائح لدينا:</a:t>
            </a:r>
          </a:p>
          <a:p>
            <a:pPr algn="r"/>
            <a:br>
              <a:rPr lang="ar-SA" dirty="0"/>
            </a:b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16</a:t>
            </a:fld>
            <a:endParaRPr lang="ar-SA"/>
          </a:p>
        </p:txBody>
      </p:sp>
    </p:spTree>
    <p:extLst>
      <p:ext uri="{BB962C8B-B14F-4D97-AF65-F5344CB8AC3E}">
        <p14:creationId xmlns:p14="http://schemas.microsoft.com/office/powerpoint/2010/main" val="354862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17</a:t>
            </a:fld>
            <a:endParaRPr lang="en-US" dirty="0"/>
          </a:p>
        </p:txBody>
      </p:sp>
    </p:spTree>
    <p:extLst>
      <p:ext uri="{BB962C8B-B14F-4D97-AF65-F5344CB8AC3E}">
        <p14:creationId xmlns:p14="http://schemas.microsoft.com/office/powerpoint/2010/main" val="211858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25</a:t>
            </a:fld>
            <a:endParaRPr lang="en-US" dirty="0"/>
          </a:p>
        </p:txBody>
      </p:sp>
    </p:spTree>
    <p:extLst>
      <p:ext uri="{BB962C8B-B14F-4D97-AF65-F5344CB8AC3E}">
        <p14:creationId xmlns:p14="http://schemas.microsoft.com/office/powerpoint/2010/main" val="25042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sz="1200" b="1" dirty="0"/>
              <a:t>تعتمد أسلحة الحرب الإلكترونية على </a:t>
            </a:r>
            <a:r>
              <a:rPr lang="ar-SA" sz="1200" b="1" u="sng" dirty="0">
                <a:hlinkClick r:id="rId3"/>
              </a:rPr>
              <a:t>توظيف موجات الراديو والرادار</a:t>
            </a:r>
            <a:r>
              <a:rPr lang="ar-SA" sz="1200" b="1" dirty="0"/>
              <a:t>، والأشعة تحت الحمراء، ووسائل الرؤية الرقمية، والأشعة فوق البنفسجية، وتقنيات الليزر في مهاجمة العدو، وشل قدرته على تنفيذ هجوم، أو حرمانه من استخدام أسلحته الدفاعية عند شن هجمات ضده.</a:t>
            </a:r>
            <a:endParaRPr kumimoji="0" lang="ar-SA" altLang="ar-SA" sz="1200" b="1" i="0" u="none" strike="noStrike" cap="none" normalizeH="0" baseline="0" dirty="0">
              <a:ln>
                <a:noFill/>
              </a:ln>
              <a:solidFill>
                <a:schemeClr val="tx1"/>
              </a:solidFill>
              <a:effectLst/>
            </a:endParaRPr>
          </a:p>
          <a:p>
            <a:pPr algn="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27</a:t>
            </a:fld>
            <a:endParaRPr lang="en-US" dirty="0"/>
          </a:p>
        </p:txBody>
      </p:sp>
    </p:spTree>
    <p:extLst>
      <p:ext uri="{BB962C8B-B14F-4D97-AF65-F5344CB8AC3E}">
        <p14:creationId xmlns:p14="http://schemas.microsoft.com/office/powerpoint/2010/main" val="210543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dirty="0">
                <a:latin typeface="Arial-BoldMT"/>
              </a:rPr>
              <a:t>أصبح الفضاء السيبراني بعدًا هامًا آخر للحرب ، حيث يمكن للدول أن تنفّذ صراعات دون مواجهات القوات والآلات التقليدية. وهذا يسمح للبلدان ذات القوة العسكرية التقليدية الضعيفة أن يكون قويا مثل الدول الأخرى في الفضاء السيبراني.</a:t>
            </a:r>
          </a:p>
          <a:p>
            <a:pPr algn="r" rtl="1"/>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28</a:t>
            </a:fld>
            <a:endParaRPr lang="en-US" dirty="0"/>
          </a:p>
        </p:txBody>
      </p:sp>
    </p:spTree>
    <p:extLst>
      <p:ext uri="{BB962C8B-B14F-4D97-AF65-F5344CB8AC3E}">
        <p14:creationId xmlns:p14="http://schemas.microsoft.com/office/powerpoint/2010/main" val="1455505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b="1" dirty="0"/>
              <a:t>المصدرلمزيد من المعلومات : </a:t>
            </a:r>
            <a:r>
              <a:rPr lang="ar-SA" b="1" dirty="0">
                <a:hlinkClick r:id="rId3"/>
              </a:rPr>
              <a:t>هنا</a:t>
            </a:r>
            <a:endParaRPr lang="ar-SA" b="1" dirty="0"/>
          </a:p>
          <a:p>
            <a:pPr algn="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29</a:t>
            </a:fld>
            <a:endParaRPr lang="en-US" dirty="0"/>
          </a:p>
        </p:txBody>
      </p:sp>
    </p:spTree>
    <p:extLst>
      <p:ext uri="{BB962C8B-B14F-4D97-AF65-F5344CB8AC3E}">
        <p14:creationId xmlns:p14="http://schemas.microsoft.com/office/powerpoint/2010/main" val="391061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31</a:t>
            </a:fld>
            <a:endParaRPr lang="en-US" dirty="0"/>
          </a:p>
        </p:txBody>
      </p:sp>
    </p:spTree>
    <p:extLst>
      <p:ext uri="{BB962C8B-B14F-4D97-AF65-F5344CB8AC3E}">
        <p14:creationId xmlns:p14="http://schemas.microsoft.com/office/powerpoint/2010/main" val="671640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b="0" i="0" dirty="0">
                <a:solidFill>
                  <a:srgbClr val="202122"/>
                </a:solidFill>
                <a:effectLst/>
                <a:latin typeface="Arial" panose="020B0604020202020204" pitchFamily="34" charset="0"/>
              </a:rPr>
              <a:t>وترتبط مباشرة بالملك </a:t>
            </a:r>
            <a:r>
              <a:rPr lang="ar-SA" b="0" i="0" u="none" strike="noStrike" dirty="0">
                <a:solidFill>
                  <a:srgbClr val="0B0080"/>
                </a:solidFill>
                <a:effectLst/>
                <a:latin typeface="Arial" panose="020B0604020202020204" pitchFamily="34" charset="0"/>
                <a:hlinkClick r:id="rId3" tooltip="سلمان بن عبد العزيز آل سعود"/>
              </a:rPr>
              <a:t>سلمان بن عبدالعزيز آل سعود</a:t>
            </a:r>
            <a:r>
              <a:rPr lang="ar-SA" b="0" i="0" dirty="0">
                <a:solidFill>
                  <a:srgbClr val="202122"/>
                </a:solidFill>
                <a:effectLst/>
                <a:latin typeface="Arial" panose="020B0604020202020204" pitchFamily="34" charset="0"/>
              </a:rPr>
              <a:t>، ويرأس مجلس إدارتها وزير الدولة الدكتور </a:t>
            </a:r>
            <a:r>
              <a:rPr lang="ar-SA" b="0" i="0" u="none" strike="noStrike" dirty="0">
                <a:solidFill>
                  <a:srgbClr val="0B0080"/>
                </a:solidFill>
                <a:effectLst/>
                <a:latin typeface="Arial" panose="020B0604020202020204" pitchFamily="34" charset="0"/>
                <a:hlinkClick r:id="rId4"/>
              </a:rPr>
              <a:t>مساعد العيبان</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36</a:t>
            </a:fld>
            <a:endParaRPr lang="ar-SA"/>
          </a:p>
        </p:txBody>
      </p:sp>
    </p:spTree>
    <p:extLst>
      <p:ext uri="{BB962C8B-B14F-4D97-AF65-F5344CB8AC3E}">
        <p14:creationId xmlns:p14="http://schemas.microsoft.com/office/powerpoint/2010/main" val="181004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37</a:t>
            </a:fld>
            <a:endParaRPr lang="en-US" dirty="0"/>
          </a:p>
        </p:txBody>
      </p:sp>
    </p:spTree>
    <p:extLst>
      <p:ext uri="{BB962C8B-B14F-4D97-AF65-F5344CB8AC3E}">
        <p14:creationId xmlns:p14="http://schemas.microsoft.com/office/powerpoint/2010/main" val="386299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2</a:t>
            </a:fld>
            <a:endParaRPr lang="ar-SA"/>
          </a:p>
        </p:txBody>
      </p:sp>
    </p:spTree>
    <p:extLst>
      <p:ext uri="{BB962C8B-B14F-4D97-AF65-F5344CB8AC3E}">
        <p14:creationId xmlns:p14="http://schemas.microsoft.com/office/powerpoint/2010/main" val="3133303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1" i="0" dirty="0">
                <a:solidFill>
                  <a:srgbClr val="323E48"/>
                </a:solidFill>
                <a:effectLst/>
                <a:latin typeface="NCA-light"/>
              </a:rPr>
              <a:t>للوصول إلى فضاء سيبراني سعودي آمن وموثوق يمكّن النمو والازدهار، سوف تحقق الاستراتيجية الوطنية للأمن السيبراني ستة أهداف رئيسية كما يلي:</a:t>
            </a:r>
          </a:p>
          <a:p>
            <a:pPr algn="r" rtl="1">
              <a:buFont typeface="Arial" panose="020B0604020202020204" pitchFamily="34" charset="0"/>
              <a:buChar char="•"/>
            </a:pPr>
            <a:r>
              <a:rPr lang="ar-SA" b="1" i="0" dirty="0">
                <a:solidFill>
                  <a:srgbClr val="212529"/>
                </a:solidFill>
                <a:effectLst/>
                <a:latin typeface="NCA-regular"/>
              </a:rPr>
              <a:t>1. حوكمة متكاملة للأمن السيبراني على المستوى الوطني</a:t>
            </a:r>
          </a:p>
          <a:p>
            <a:pPr algn="r" rtl="1">
              <a:buFont typeface="Arial" panose="020B0604020202020204" pitchFamily="34" charset="0"/>
              <a:buChar char="•"/>
            </a:pPr>
            <a:r>
              <a:rPr lang="ar-SA" b="1" i="0" dirty="0">
                <a:solidFill>
                  <a:srgbClr val="323E48"/>
                </a:solidFill>
                <a:effectLst/>
                <a:latin typeface="NCA-light"/>
              </a:rPr>
              <a:t>من أجل ضمان تحقيق درجات عالية من التنسيق والمواءمة، من المهم تبني توجه وطني شامل للأمن السيبراني، وذلك من خلال تكامل وتحديد أدوار ومسؤوليات الجهات ذات العلاقة بالأمن السيبراني على المستوى الوطني لأجل تطوير التنظيمات والسياسات وتنفيذها، ومتابعة الالتزام بالمعايير الوطنية في جميع جوانب الأمن السيبراني. بالإضافة إلى وجود آليات موحدة للتخطيط والميزانية، وترتيب الأولويات في مجال الأمن السيبراني بفعالية مما يعزز رفع كفاءة الإنفاق.</a:t>
            </a:r>
          </a:p>
          <a:p>
            <a:pPr algn="r" rtl="1">
              <a:buFont typeface="Arial" panose="020B0604020202020204" pitchFamily="34" charset="0"/>
              <a:buChar char="•"/>
            </a:pPr>
            <a:r>
              <a:rPr lang="ar-SA" b="1" i="0" dirty="0">
                <a:solidFill>
                  <a:srgbClr val="212529"/>
                </a:solidFill>
                <a:effectLst/>
                <a:latin typeface="NCA-regular"/>
              </a:rPr>
              <a:t>2. إدارة فعّالة للمخاطر السيبرانية على المستوى الوطني</a:t>
            </a:r>
          </a:p>
          <a:p>
            <a:pPr algn="r" rtl="1">
              <a:buFont typeface="Arial" panose="020B0604020202020204" pitchFamily="34" charset="0"/>
              <a:buChar char="•"/>
            </a:pPr>
            <a:r>
              <a:rPr lang="ar-SA" b="1" i="0" dirty="0">
                <a:solidFill>
                  <a:srgbClr val="323E48"/>
                </a:solidFill>
                <a:effectLst/>
                <a:latin typeface="NCA-light"/>
              </a:rPr>
              <a:t>إدارة المخاطر السيبرانية على مستوى الجهات والقطاعات وعلى المستوى الوطني، وتحديد العناصر المتضررة في الفضاء السيبراني ومدى حدّة الضرر، واختيار أفضل الطرق لمعالجتها أو الحد من آثارها. بالإضافة إلى تحديد إجراءات الحماية والدفاع حسب درجة المخاطر.</a:t>
            </a:r>
          </a:p>
          <a:p>
            <a:pPr algn="r" rtl="1">
              <a:buFont typeface="Arial" panose="020B0604020202020204" pitchFamily="34" charset="0"/>
              <a:buChar char="•"/>
            </a:pPr>
            <a:r>
              <a:rPr lang="ar-SA" b="1" i="0" dirty="0">
                <a:solidFill>
                  <a:srgbClr val="212529"/>
                </a:solidFill>
                <a:effectLst/>
                <a:latin typeface="NCA-regular"/>
              </a:rPr>
              <a:t>3. حماية الفضاء السيبراني</a:t>
            </a:r>
          </a:p>
          <a:p>
            <a:pPr algn="r" rtl="1">
              <a:buFont typeface="Arial" panose="020B0604020202020204" pitchFamily="34" charset="0"/>
              <a:buChar char="•"/>
            </a:pPr>
            <a:r>
              <a:rPr lang="ar-SA" b="1" i="0" dirty="0">
                <a:solidFill>
                  <a:srgbClr val="323E48"/>
                </a:solidFill>
                <a:effectLst/>
                <a:latin typeface="NCA-light"/>
              </a:rPr>
              <a:t>إن وجود ضوابط شاملة ومعايير وطنية ونظام لمتابعة الالتزام يحقق حماية منظومة الأمن السيبراني، بالإضافة إلى رفع مستوى وعي المجتمع بالأمن السيبراني واستمرار وتعزيز التواصل معه من خلال حملات توعوية إعلامية عامة للأفراد والجهات، مما يحقق النضج والتطبيق لضوابط الأمن السيبراني على مستوى الافراد والقطاعات والجهات الوطنية.</a:t>
            </a:r>
          </a:p>
          <a:p>
            <a:pPr algn="r" rtl="1">
              <a:buFont typeface="Arial" panose="020B0604020202020204" pitchFamily="34" charset="0"/>
              <a:buChar char="•"/>
            </a:pPr>
            <a:r>
              <a:rPr lang="ar-SA" b="1" i="0" dirty="0">
                <a:solidFill>
                  <a:srgbClr val="212529"/>
                </a:solidFill>
                <a:effectLst/>
                <a:latin typeface="NCA-regular"/>
              </a:rPr>
              <a:t>4. تعزيز القدرات الفنية الوطنية في الدفاع ضد التهديدات السيبرانية</a:t>
            </a:r>
          </a:p>
          <a:p>
            <a:pPr algn="r" rtl="1">
              <a:buFont typeface="Arial" panose="020B0604020202020204" pitchFamily="34" charset="0"/>
              <a:buChar char="•"/>
            </a:pPr>
            <a:r>
              <a:rPr lang="ar-SA" b="1" i="0" dirty="0">
                <a:solidFill>
                  <a:srgbClr val="323E48"/>
                </a:solidFill>
                <a:effectLst/>
                <a:latin typeface="NCA-light"/>
              </a:rPr>
              <a:t>التعزيز والتطوير المستمر للقدرات الوطنية في الدفاع ضد التهديدات السيبرانية، وذلك لكشف الهجمات والتهديدات السيبرانية، والتعامل معها، والاستجابة والتعافي منها في حال الإصابة بها – لا قدر الله-.</a:t>
            </a:r>
          </a:p>
          <a:p>
            <a:pPr algn="r" rtl="1">
              <a:buFont typeface="Arial" panose="020B0604020202020204" pitchFamily="34" charset="0"/>
              <a:buChar char="•"/>
            </a:pPr>
            <a:r>
              <a:rPr lang="ar-SA" b="1" i="0" dirty="0">
                <a:solidFill>
                  <a:srgbClr val="212529"/>
                </a:solidFill>
                <a:effectLst/>
                <a:latin typeface="NCA-regular"/>
              </a:rPr>
              <a:t>5. تعزيز الشراكات والتعاون في الأمن السيبراني</a:t>
            </a:r>
            <a:r>
              <a:rPr lang="ar-SA" b="1" i="0" dirty="0">
                <a:solidFill>
                  <a:srgbClr val="323E48"/>
                </a:solidFill>
                <a:effectLst/>
                <a:latin typeface="NCA-light"/>
              </a:rPr>
              <a:t>ي</a:t>
            </a:r>
          </a:p>
          <a:p>
            <a:pPr algn="r" rtl="1">
              <a:buFont typeface="Arial" panose="020B0604020202020204" pitchFamily="34" charset="0"/>
              <a:buChar char="•"/>
            </a:pPr>
            <a:r>
              <a:rPr lang="ar-SA" b="1" i="0" dirty="0">
                <a:solidFill>
                  <a:srgbClr val="323E48"/>
                </a:solidFill>
                <a:effectLst/>
                <a:latin typeface="NCA-light"/>
              </a:rPr>
              <a:t>تطلب الأمن السيبراني وجود شراكات محلية ودولية فعالة، ومعززة بآليات متطورة لمشاركة المعلومات؛ إذ تمكّن من التطوير والتحسين المستمر ومشاركة أفضل الممارسات والمعلومات الاستقصائية والتدابير اللازمة، بالإضافة إلى أهميتها العالية لمواكبة التهديدات، والحد من المخاطر. وللوصول للدرجة المرجوة من التعاون، ويساهم تعزيز الشراكات وبناء قنوات لمشاركة المعلومات داخل المملكة وخارجها، في مشاركة المعلومات المتعلقة بالأمن السيبراني.</a:t>
            </a:r>
          </a:p>
          <a:p>
            <a:pPr algn="r" rtl="1">
              <a:buFont typeface="Arial" panose="020B0604020202020204" pitchFamily="34" charset="0"/>
              <a:buChar char="•"/>
            </a:pPr>
            <a:r>
              <a:rPr lang="ar-SA" b="1" i="0" dirty="0">
                <a:solidFill>
                  <a:srgbClr val="212529"/>
                </a:solidFill>
                <a:effectLst/>
                <a:latin typeface="NCA-regular"/>
              </a:rPr>
              <a:t>6. بناء القدرات البشرية الوطنية وتطوير صناعة الأمن السيبراني في المملكة</a:t>
            </a:r>
          </a:p>
          <a:p>
            <a:pPr algn="r" rtl="1">
              <a:buFont typeface="Arial" panose="020B0604020202020204" pitchFamily="34" charset="0"/>
              <a:buChar char="•"/>
            </a:pPr>
            <a:r>
              <a:rPr lang="ar-SA" b="1" i="0" dirty="0">
                <a:solidFill>
                  <a:srgbClr val="323E48"/>
                </a:solidFill>
                <a:effectLst/>
                <a:latin typeface="NCA-light"/>
              </a:rPr>
              <a:t>حماية الفضاء السيبراني للمملكة تتطلب وجود قاعدة قوية من الكوادر الوطنية المؤهلة في هذا المجال بالإضافة لصناعة أمن سيبراني وطنية مزدهرة، ومن التوجهات الرئيسية بناء القدرات الوطنية في الأمن السيبراني من خلال برامج تعليم وتدريب عالية الجودة، بالإضافة لبرامج تحفز وتدعم الصناعة والبحث والتطوير والابتكار والاستثمار في الأمن السيبراني لتمكين النمو والازدهار.</a:t>
            </a:r>
          </a:p>
          <a:p>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46</a:t>
            </a:fld>
            <a:endParaRPr lang="en-US" dirty="0"/>
          </a:p>
        </p:txBody>
      </p:sp>
    </p:spTree>
    <p:extLst>
      <p:ext uri="{BB962C8B-B14F-4D97-AF65-F5344CB8AC3E}">
        <p14:creationId xmlns:p14="http://schemas.microsoft.com/office/powerpoint/2010/main" val="166037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u="none" strike="noStrike" baseline="0" dirty="0">
                <a:latin typeface="Arial" panose="020B0604020202020204" pitchFamily="34" charset="0"/>
                <a:cs typeface="Arial" panose="020B0604020202020204" pitchFamily="34" charset="0"/>
              </a:rPr>
              <a:t>اللغة </a:t>
            </a:r>
            <a:r>
              <a:rPr lang="ar-SA" sz="1800" b="0" i="0" u="none" strike="noStrike" baseline="0" dirty="0" err="1">
                <a:latin typeface="Arial" panose="020B0604020202020204" pitchFamily="34" charset="0"/>
                <a:cs typeface="Arial" panose="020B0604020202020204" pitchFamily="34" charset="0"/>
              </a:rPr>
              <a:t>الأنجليزية</a:t>
            </a:r>
            <a:r>
              <a:rPr lang="ar-SA" sz="1800" b="0" i="0" u="none" strike="noStrike" baseline="0" dirty="0">
                <a:latin typeface="Arial" panose="020B0604020202020204" pitchFamily="34" charset="0"/>
                <a:cs typeface="Arial" panose="020B0604020202020204" pitchFamily="34" charset="0"/>
              </a:rPr>
              <a:t> مهمة جد اً في المجال التقني عموم ا و في مجال الأمن السيبراني خصوص </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49</a:t>
            </a:fld>
            <a:endParaRPr lang="ar-SA"/>
          </a:p>
        </p:txBody>
      </p:sp>
    </p:spTree>
    <p:extLst>
      <p:ext uri="{BB962C8B-B14F-4D97-AF65-F5344CB8AC3E}">
        <p14:creationId xmlns:p14="http://schemas.microsoft.com/office/powerpoint/2010/main" val="35111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200" b="0" i="0" u="none" strike="noStrike" baseline="0" dirty="0">
                <a:solidFill>
                  <a:srgbClr val="000000"/>
                </a:solidFill>
                <a:latin typeface="Arial" panose="020B0604020202020204" pitchFamily="34" charset="0"/>
                <a:cs typeface="Arial" panose="020B0604020202020204" pitchFamily="34" charset="0"/>
              </a:rPr>
              <a:t>، فمثلاً، مختبر </a:t>
            </a:r>
            <a:r>
              <a:rPr lang="ar-SA" sz="1200" b="0" i="0" u="none" strike="noStrike" baseline="0" dirty="0" err="1">
                <a:solidFill>
                  <a:srgbClr val="000000"/>
                </a:solidFill>
                <a:latin typeface="Arial" panose="020B0604020202020204" pitchFamily="34" charset="0"/>
                <a:cs typeface="Arial" panose="020B0604020202020204" pitchFamily="34" charset="0"/>
              </a:rPr>
              <a:t>الإختراق</a:t>
            </a:r>
            <a:r>
              <a:rPr lang="ar-SA" sz="1200" b="0" i="0" u="none" strike="noStrike" baseline="0" dirty="0">
                <a:solidFill>
                  <a:srgbClr val="000000"/>
                </a:solidFill>
                <a:latin typeface="Arial" panose="020B0604020202020204" pitchFamily="34" charset="0"/>
                <a:cs typeface="Arial" panose="020B0604020202020204" pitchFamily="34" charset="0"/>
              </a:rPr>
              <a:t> يجمع المعلومات عن الهدف و بقدر جمعه تتحدد سهولة </a:t>
            </a:r>
            <a:r>
              <a:rPr lang="ar-SA" sz="1200" b="0" i="0" u="none" strike="noStrike" baseline="0" dirty="0" err="1">
                <a:solidFill>
                  <a:srgbClr val="000000"/>
                </a:solidFill>
                <a:latin typeface="Arial" panose="020B0604020202020204" pitchFamily="34" charset="0"/>
                <a:cs typeface="Arial" panose="020B0604020202020204" pitchFamily="34" charset="0"/>
              </a:rPr>
              <a:t>الإختراق</a:t>
            </a:r>
            <a:r>
              <a:rPr lang="ar-SA" sz="1200" b="0" i="0" u="none" strike="noStrike" baseline="0" dirty="0">
                <a:solidFill>
                  <a:srgbClr val="000000"/>
                </a:solidFill>
                <a:latin typeface="Arial" panose="020B0604020202020204" pitchFamily="34" charset="0"/>
                <a:cs typeface="Arial" panose="020B0604020202020204" pitchFamily="34" charset="0"/>
              </a:rPr>
              <a:t> أو حتى إمكانيته، </a:t>
            </a:r>
            <a:r>
              <a:rPr lang="ar-SA" sz="1200" b="0" i="0" u="none" strike="noStrike" baseline="0" dirty="0" err="1">
                <a:solidFill>
                  <a:srgbClr val="000000"/>
                </a:solidFill>
                <a:latin typeface="Arial" panose="020B0604020202020204" pitchFamily="34" charset="0"/>
                <a:cs typeface="Arial" panose="020B0604020202020204" pitchFamily="34" charset="0"/>
              </a:rPr>
              <a:t>أيضا،َ</a:t>
            </a:r>
            <a:r>
              <a:rPr lang="ar-SA" sz="1200" dirty="0">
                <a:solidFill>
                  <a:srgbClr val="000000"/>
                </a:solidFill>
                <a:latin typeface="Arial" panose="020B0604020202020204" pitchFamily="34" charset="0"/>
                <a:cs typeface="Arial" panose="020B0604020202020204" pitchFamily="34" charset="0"/>
              </a:rPr>
              <a:t> </a:t>
            </a:r>
            <a:r>
              <a:rPr lang="ar-SA" sz="1200" b="0" i="0" u="none" strike="noStrike" baseline="0" dirty="0">
                <a:solidFill>
                  <a:srgbClr val="000000"/>
                </a:solidFill>
                <a:latin typeface="Arial" panose="020B0604020202020204" pitchFamily="34" charset="0"/>
                <a:cs typeface="Arial" panose="020B0604020202020204" pitchFamily="34" charset="0"/>
              </a:rPr>
              <a:t>باستخدام مهارات البحث يكون المحلل الجنائي الرقمي قادر على الوصول إلى تفاصيل قد يعجز عن الوصول إليها إن لم يتقن هذه المهارة.</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51</a:t>
            </a:fld>
            <a:endParaRPr lang="ar-SA"/>
          </a:p>
        </p:txBody>
      </p:sp>
    </p:spTree>
    <p:extLst>
      <p:ext uri="{BB962C8B-B14F-4D97-AF65-F5344CB8AC3E}">
        <p14:creationId xmlns:p14="http://schemas.microsoft.com/office/powerpoint/2010/main" val="44160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54</a:t>
            </a:fld>
            <a:endParaRPr lang="en-US" dirty="0"/>
          </a:p>
        </p:txBody>
      </p:sp>
    </p:spTree>
    <p:extLst>
      <p:ext uri="{BB962C8B-B14F-4D97-AF65-F5344CB8AC3E}">
        <p14:creationId xmlns:p14="http://schemas.microsoft.com/office/powerpoint/2010/main" val="1753594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u="none" strike="noStrike" baseline="0" dirty="0">
                <a:solidFill>
                  <a:srgbClr val="000000"/>
                </a:solidFill>
                <a:latin typeface="Arial" panose="020B0604020202020204" pitchFamily="34" charset="0"/>
                <a:cs typeface="Arial" panose="020B0604020202020204" pitchFamily="34" charset="0"/>
              </a:rPr>
              <a:t> الشهادات هي مجرد جسر عبور للمقابلة الوظيفية و ستسأل في المقابلة عن ما تعرفه لقياس مهاراتك فلا تحرج نفسك </a:t>
            </a:r>
            <a:r>
              <a:rPr lang="ar-SA" sz="1800" b="0" i="0" u="none" strike="noStrike" baseline="0" dirty="0">
                <a:solidFill>
                  <a:srgbClr val="FF0000"/>
                </a:solidFill>
                <a:latin typeface="Arial" panose="020B0604020202020204" pitchFamily="34" charset="0"/>
                <a:cs typeface="Arial" panose="020B0604020202020204" pitchFamily="34" charset="0"/>
              </a:rPr>
              <a:t>)لا تجمع شهادات بدون معرفة(</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55</a:t>
            </a:fld>
            <a:endParaRPr lang="ar-SA"/>
          </a:p>
        </p:txBody>
      </p:sp>
    </p:spTree>
    <p:extLst>
      <p:ext uri="{BB962C8B-B14F-4D97-AF65-F5344CB8AC3E}">
        <p14:creationId xmlns:p14="http://schemas.microsoft.com/office/powerpoint/2010/main" val="218800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56</a:t>
            </a:fld>
            <a:endParaRPr lang="ar-SA"/>
          </a:p>
        </p:txBody>
      </p:sp>
    </p:spTree>
    <p:extLst>
      <p:ext uri="{BB962C8B-B14F-4D97-AF65-F5344CB8AC3E}">
        <p14:creationId xmlns:p14="http://schemas.microsoft.com/office/powerpoint/2010/main" val="32330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hlinkClick r:id="rId3"/>
              </a:rPr>
              <a:t>MEGA</a:t>
            </a: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57</a:t>
            </a:fld>
            <a:endParaRPr lang="ar-SA"/>
          </a:p>
        </p:txBody>
      </p:sp>
    </p:spTree>
    <p:extLst>
      <p:ext uri="{BB962C8B-B14F-4D97-AF65-F5344CB8AC3E}">
        <p14:creationId xmlns:p14="http://schemas.microsoft.com/office/powerpoint/2010/main" val="287003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0" i="0" dirty="0">
                <a:solidFill>
                  <a:srgbClr val="252525"/>
                </a:solidFill>
                <a:effectLst/>
                <a:latin typeface="Roboto"/>
              </a:rPr>
              <a:t>احصائيات تبين  محاولة ما يقرب من مليون هجوم إلكتروني محتمل يوميًا ، ومع تطور تقنيات الأجهزة المحمولة والسحابة ، من المرجح أن يزداد هذا العدد</a:t>
            </a:r>
          </a:p>
          <a:p>
            <a:pPr algn="r"/>
            <a:br>
              <a:rPr lang="ar-SA" dirty="0"/>
            </a:br>
            <a:r>
              <a:rPr lang="ar-SA" dirty="0"/>
              <a:t>ومع ذلك، من أجل تحديد بدقة المتسللين و / أو الهجمات المحتملة، يجب أن فرق الأمن السيبراني امتلاك فهم راسخ من هم مجرمو الإنترنت، ما هي التقنيات التي يستخدمونها وما هي المبادرات المضادة التي يمكن تنفيذها من أجل حماية ومنع الجرائم الإلكترونية في المستقبل.</a:t>
            </a:r>
          </a:p>
          <a:p>
            <a:pPr algn="r"/>
            <a:endParaRPr lang="ar-SA" dirty="0"/>
          </a:p>
          <a:p>
            <a:pPr algn="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4</a:t>
            </a:fld>
            <a:endParaRPr lang="ar-SA"/>
          </a:p>
        </p:txBody>
      </p:sp>
    </p:spTree>
    <p:extLst>
      <p:ext uri="{BB962C8B-B14F-4D97-AF65-F5344CB8AC3E}">
        <p14:creationId xmlns:p14="http://schemas.microsoft.com/office/powerpoint/2010/main" val="401491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dirty="0"/>
              <a:t>فرق الأمن السيبراني امتلاك فهم راسخ من هم مجرمو الإنترنت، ما هي التقنيات التي يستخدمونها وما هي المبادرات المضادة التي يمكن تنفيذها من أجل حماية ومنع الجرائم الإلكترونية في المستقبل.</a:t>
            </a:r>
          </a:p>
          <a:p>
            <a:pPr algn="r"/>
            <a:endParaRPr lang="ar-SA" dirty="0"/>
          </a:p>
          <a:p>
            <a:pPr algn="r"/>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6</a:t>
            </a:fld>
            <a:endParaRPr lang="ar-SA"/>
          </a:p>
        </p:txBody>
      </p:sp>
    </p:spTree>
    <p:extLst>
      <p:ext uri="{BB962C8B-B14F-4D97-AF65-F5344CB8AC3E}">
        <p14:creationId xmlns:p14="http://schemas.microsoft.com/office/powerpoint/2010/main" val="353987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0" i="0" dirty="0">
                <a:solidFill>
                  <a:srgbClr val="252525"/>
                </a:solidFill>
                <a:effectLst/>
                <a:latin typeface="Roboto"/>
              </a:rPr>
              <a:t>هم أفراد أو فرق من الأشخاص الذين يستخدمون التكنولوجيا لارتكاب أنشطة ضارة على الأنظمة أو الشبكات الرقمية بقصد سرقة معلومات الشركة الحساسة أو البيانات الشخصية ، وتحقيق الربح.</a:t>
            </a:r>
          </a:p>
          <a:p>
            <a:pPr algn="r" rtl="1"/>
            <a:r>
              <a:rPr lang="ar-SA" b="0" i="0" dirty="0">
                <a:solidFill>
                  <a:srgbClr val="252525"/>
                </a:solidFill>
                <a:effectLst/>
                <a:latin typeface="Roboto"/>
              </a:rPr>
              <a:t>من المعروف أن مجرمي الإنترنت يمكنهم الوصول إلى الأسواق السرية لمجرمي الإنترنت الموجودة في شبكة الويب العميقة لتداول السلع والخدمات الضارة ، مثل أدوات القرصنة والبيانات المسروقة</a:t>
            </a:r>
          </a:p>
          <a:p>
            <a:pPr algn="r" rtl="1"/>
            <a:r>
              <a:rPr lang="ar-SA" b="0" i="0" dirty="0">
                <a:solidFill>
                  <a:srgbClr val="252525"/>
                </a:solidFill>
                <a:effectLst/>
                <a:latin typeface="Roboto"/>
              </a:rPr>
              <a:t> من المعروف أن أسواق المجرمين الإلكترونيين السرية تتخصص في منتجات أو خدمات معينة.</a:t>
            </a:r>
            <a:br>
              <a:rPr lang="ar-SA" dirty="0"/>
            </a:br>
            <a:endParaRPr lang="ar-SA" dirty="0"/>
          </a:p>
          <a:p>
            <a:pPr algn="r" rtl="1"/>
            <a:r>
              <a:rPr lang="ar-SA" b="0" i="0" dirty="0">
                <a:solidFill>
                  <a:srgbClr val="252525"/>
                </a:solidFill>
                <a:effectLst/>
                <a:latin typeface="Roboto"/>
              </a:rPr>
              <a:t>لا يعتبر القرصنة بالضرورة جريمة إلكترونية ؛ على هذا النحو ، ليس كل المتسللين مجرمي الإنترنت.</a:t>
            </a:r>
          </a:p>
          <a:p>
            <a:pPr algn="r" rtl="1"/>
            <a:r>
              <a:rPr lang="ar-SA" b="0" i="0" dirty="0">
                <a:solidFill>
                  <a:srgbClr val="252525"/>
                </a:solidFill>
                <a:effectLst/>
                <a:latin typeface="Roboto"/>
              </a:rPr>
              <a:t>يقوم مجرمو الإنترنت باختراق أنظمة الكمبيوتر وتسللها بقصد خبيث ، بينما يسعى المتسللون فقط إلى إيجاد طرق جديدة ومبتكرة لاستخدام النظام ، سواء أكان ذلك جيدًا أم سيئًا.</a:t>
            </a:r>
          </a:p>
          <a:p>
            <a:pPr algn="r" rtl="1"/>
            <a:endParaRPr lang="ar-SA" b="0" i="0" dirty="0">
              <a:solidFill>
                <a:srgbClr val="252525"/>
              </a:solidFill>
              <a:effectLst/>
              <a:latin typeface="Roboto"/>
            </a:endParaRPr>
          </a:p>
          <a:p>
            <a:pPr algn="r" rtl="1"/>
            <a:endParaRPr lang="ar-SA" b="0" i="0" dirty="0">
              <a:solidFill>
                <a:srgbClr val="252525"/>
              </a:solidFill>
              <a:effectLst/>
              <a:latin typeface="Roboto"/>
            </a:endParaRPr>
          </a:p>
          <a:p>
            <a:pPr algn="r" rtl="1"/>
            <a:r>
              <a:rPr lang="ar-SA" b="0" i="0" dirty="0">
                <a:solidFill>
                  <a:srgbClr val="252525"/>
                </a:solidFill>
                <a:effectLst/>
                <a:latin typeface="Roboto"/>
              </a:rPr>
              <a:t>. من غير المحتمل أن يركز مجرمو الإنترنت على كيان واحد ، لكنهم يجرون عمليات على جماهير واسعة من الضحايا الذين يتم تحديدهم فقط من خلال أنواع منصات مماثلة ، أو سلوك عبر الإنترنت ، أو برامج مستخدمة.</a:t>
            </a:r>
          </a:p>
          <a:p>
            <a:pPr algn="r" rtl="1"/>
            <a:br>
              <a:rPr lang="ar-SA" dirty="0"/>
            </a:br>
            <a:r>
              <a:rPr lang="ar-SA" b="0" i="0" dirty="0">
                <a:solidFill>
                  <a:srgbClr val="252525"/>
                </a:solidFill>
                <a:effectLst/>
                <a:latin typeface="Roboto"/>
              </a:rPr>
              <a:t>ثانيًا ، يختلفون في الطريقة التي يديرون بها عملياتهم. تتبع الجهات الفاعلة في مجال التهديد عملية من ست خطوات ، والتي تشمل البحث عن الأهداف والتحرك أفقياً داخل الشبكة.</a:t>
            </a:r>
          </a:p>
          <a:p>
            <a:pPr algn="r" rtl="1"/>
            <a:r>
              <a:rPr lang="ar-SA" b="0" i="0" dirty="0">
                <a:solidFill>
                  <a:srgbClr val="252525"/>
                </a:solidFill>
                <a:effectLst/>
                <a:latin typeface="Roboto"/>
              </a:rPr>
              <a:t>من ناحية أخرى ، من غير المرجح أن يتبع مجرمو الإنترنت خطوات محددة للحصول على ما يريدون من ضحاياهم</a:t>
            </a:r>
          </a:p>
          <a:p>
            <a:pPr algn="r" rtl="1"/>
            <a:br>
              <a:rPr lang="ar-SA" dirty="0"/>
            </a:br>
            <a:endParaRPr lang="ar-SA" b="0" i="0" dirty="0">
              <a:solidFill>
                <a:srgbClr val="252525"/>
              </a:solidFill>
              <a:effectLst/>
              <a:latin typeface="Roboto"/>
            </a:endParaRPr>
          </a:p>
          <a:p>
            <a:pPr algn="l"/>
            <a:br>
              <a:rPr lang="ar-SA" dirty="0"/>
            </a:br>
            <a:r>
              <a:rPr lang="ar-SA" b="0" i="0" dirty="0">
                <a:solidFill>
                  <a:srgbClr val="252525"/>
                </a:solidFill>
                <a:effectLst/>
                <a:latin typeface="Roboto"/>
              </a:rPr>
              <a:t>لاحظ ، مع ذلك ، أن مجرمي الإنترنت معروفون أيضًا بتبنيهم منهجيات الهجوم المستهدف في عملياتهم</a:t>
            </a:r>
          </a:p>
          <a:p>
            <a:br>
              <a:rPr lang="ar-SA" dirty="0"/>
            </a:br>
            <a:endParaRPr lang="ar-SA" b="0" i="0" dirty="0">
              <a:solidFill>
                <a:srgbClr val="252525"/>
              </a:solidFill>
              <a:effectLst/>
              <a:latin typeface="Roboto"/>
            </a:endParaRPr>
          </a:p>
          <a:p>
            <a:pPr algn="r" rtl="1"/>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7</a:t>
            </a:fld>
            <a:endParaRPr lang="ar-SA"/>
          </a:p>
        </p:txBody>
      </p:sp>
    </p:spTree>
    <p:extLst>
      <p:ext uri="{BB962C8B-B14F-4D97-AF65-F5344CB8AC3E}">
        <p14:creationId xmlns:p14="http://schemas.microsoft.com/office/powerpoint/2010/main" val="142686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8</a:t>
            </a:fld>
            <a:endParaRPr lang="ar-SA"/>
          </a:p>
        </p:txBody>
      </p:sp>
    </p:spTree>
    <p:extLst>
      <p:ext uri="{BB962C8B-B14F-4D97-AF65-F5344CB8AC3E}">
        <p14:creationId xmlns:p14="http://schemas.microsoft.com/office/powerpoint/2010/main" val="97996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مع بداية </a:t>
            </a:r>
            <a:r>
              <a:rPr lang="ar-SA" dirty="0" err="1"/>
              <a:t>الكورونا</a:t>
            </a:r>
            <a:r>
              <a:rPr lang="ar-SA" dirty="0"/>
              <a:t> والحجر و التحول الرقمي </a:t>
            </a:r>
          </a:p>
          <a:p>
            <a:r>
              <a:rPr lang="ar-SA" dirty="0"/>
              <a:t>قلت الجرائم </a:t>
            </a:r>
            <a:r>
              <a:rPr lang="ar-SA" dirty="0" err="1"/>
              <a:t>الواقعيه</a:t>
            </a:r>
            <a:r>
              <a:rPr lang="ar-SA" dirty="0"/>
              <a:t> وارتفعت معدلات الجرائم الالكترونية</a:t>
            </a:r>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11</a:t>
            </a:fld>
            <a:endParaRPr lang="ar-SA"/>
          </a:p>
        </p:txBody>
      </p:sp>
    </p:spTree>
    <p:extLst>
      <p:ext uri="{BB962C8B-B14F-4D97-AF65-F5344CB8AC3E}">
        <p14:creationId xmlns:p14="http://schemas.microsoft.com/office/powerpoint/2010/main" val="2610430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fontAlgn="base">
              <a:buFont typeface="Arial" panose="020B0604020202020204" pitchFamily="34" charset="0"/>
              <a:buChar char="•"/>
            </a:pPr>
            <a:r>
              <a:rPr lang="en-US" b="0" i="0" dirty="0">
                <a:solidFill>
                  <a:srgbClr val="535353"/>
                </a:solidFill>
                <a:effectLst/>
                <a:latin typeface="MuseoSans"/>
              </a:rPr>
              <a:t>Criminal activity that </a:t>
            </a:r>
            <a:r>
              <a:rPr lang="en-US" b="0" i="1" dirty="0">
                <a:solidFill>
                  <a:srgbClr val="535353"/>
                </a:solidFill>
                <a:effectLst/>
                <a:latin typeface="MuseoSans"/>
              </a:rPr>
              <a:t>targets</a:t>
            </a:r>
            <a:endParaRPr lang="en-US" b="0" i="0" dirty="0">
              <a:solidFill>
                <a:srgbClr val="535353"/>
              </a:solidFill>
              <a:effectLst/>
              <a:latin typeface="MuseoSans"/>
            </a:endParaRPr>
          </a:p>
          <a:p>
            <a:pPr algn="l" fontAlgn="base">
              <a:buFont typeface="Arial" panose="020B0604020202020204" pitchFamily="34" charset="0"/>
              <a:buChar char="•"/>
            </a:pPr>
            <a:r>
              <a:rPr lang="en-US" b="0" i="0" dirty="0">
                <a:solidFill>
                  <a:srgbClr val="535353"/>
                </a:solidFill>
                <a:effectLst/>
                <a:latin typeface="MuseoSans"/>
              </a:rPr>
              <a:t>Criminal activity that </a:t>
            </a:r>
            <a:r>
              <a:rPr lang="en-US" b="0" i="1" dirty="0">
                <a:solidFill>
                  <a:srgbClr val="535353"/>
                </a:solidFill>
                <a:effectLst/>
                <a:latin typeface="MuseoSans"/>
              </a:rPr>
              <a:t>uses</a:t>
            </a:r>
            <a:r>
              <a:rPr lang="en-US" b="0" i="0" dirty="0">
                <a:solidFill>
                  <a:srgbClr val="535353"/>
                </a:solidFill>
                <a:effectLst/>
                <a:latin typeface="MuseoSans"/>
              </a:rPr>
              <a:t> computers to commit other crimes</a:t>
            </a:r>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12</a:t>
            </a:fld>
            <a:endParaRPr lang="ar-SA"/>
          </a:p>
        </p:txBody>
      </p:sp>
    </p:spTree>
    <p:extLst>
      <p:ext uri="{BB962C8B-B14F-4D97-AF65-F5344CB8AC3E}">
        <p14:creationId xmlns:p14="http://schemas.microsoft.com/office/powerpoint/2010/main" val="1929731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i="0" dirty="0"/>
              <a:t>سرقة الهوية هي واحدة من أقدم الجرائم الإلكترونية ، وقد اكتسبت مكانة بارزة خلال السنوات الأولى للإنترنت. في البداية ،</a:t>
            </a: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0" i="0"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i="0" dirty="0"/>
              <a:t>والآن ، يمكن للعديد من لصوص الهوية اختراق قاعدة بيانات حكومية أو شركة لسرقة كمية كبيرة من الهويات والمعلومات الشخصية. أدى هذا التوسع في الاستراتيجية إلى خسائر كبيرة للشركات والمستهلكين ، حيث تشير الدراسات الحديثة إلى أن ما يقرب من 112 مليار دولار قد سرقها لصوص الهوية على مدى السنوات الست الماضية.</a:t>
            </a:r>
            <a:endParaRPr lang="ar-SA" sz="1200" dirty="0"/>
          </a:p>
          <a:p>
            <a:endParaRPr lang="ar-SA" dirty="0"/>
          </a:p>
        </p:txBody>
      </p:sp>
      <p:sp>
        <p:nvSpPr>
          <p:cNvPr id="4" name="عنصر نائب لرقم الشريحة 3"/>
          <p:cNvSpPr>
            <a:spLocks noGrp="1"/>
          </p:cNvSpPr>
          <p:nvPr>
            <p:ph type="sldNum" sz="quarter" idx="5"/>
          </p:nvPr>
        </p:nvSpPr>
        <p:spPr/>
        <p:txBody>
          <a:bodyPr/>
          <a:lstStyle/>
          <a:p>
            <a:fld id="{C7ACB5B2-8B6A-41CD-AC94-3B457CE7DE85}" type="slidenum">
              <a:rPr lang="ar-SA" smtClean="0"/>
              <a:t>13</a:t>
            </a:fld>
            <a:endParaRPr lang="ar-SA"/>
          </a:p>
        </p:txBody>
      </p:sp>
    </p:spTree>
    <p:extLst>
      <p:ext uri="{BB962C8B-B14F-4D97-AF65-F5344CB8AC3E}">
        <p14:creationId xmlns:p14="http://schemas.microsoft.com/office/powerpoint/2010/main" val="85801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03/09/42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907610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03/09/42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8005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03/09/42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118576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24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00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30" y="339511"/>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1"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11" indent="0">
              <a:buNone/>
              <a:defRPr sz="2800"/>
            </a:lvl2pPr>
            <a:lvl3pPr marL="914424" indent="0">
              <a:buNone/>
              <a:defRPr sz="2400"/>
            </a:lvl3pPr>
            <a:lvl4pPr marL="1371635" indent="0">
              <a:buNone/>
              <a:defRPr sz="2000"/>
            </a:lvl4pPr>
            <a:lvl5pPr marL="1828845" indent="0">
              <a:buNone/>
              <a:defRPr sz="2000"/>
            </a:lvl5pPr>
            <a:lvl6pPr marL="2286058" indent="0">
              <a:buNone/>
              <a:defRPr sz="2000"/>
            </a:lvl6pPr>
            <a:lvl7pPr marL="2743269" indent="0">
              <a:buNone/>
              <a:defRPr sz="2000"/>
            </a:lvl7pPr>
            <a:lvl8pPr marL="3200480" indent="0">
              <a:buNone/>
              <a:defRPr sz="2000"/>
            </a:lvl8pPr>
            <a:lvl9pPr marL="3657691"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15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30" y="339511"/>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30171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63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CE7151E1-A20A-4ED2-8607-927CE609C41D}" type="datetimeFigureOut">
              <a:rPr lang="ar-SA" smtClean="0"/>
              <a:t>03/09/42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397790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CE7151E1-A20A-4ED2-8607-927CE609C41D}" type="datetimeFigureOut">
              <a:rPr lang="ar-SA" smtClean="0"/>
              <a:t>03/09/42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63063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CE7151E1-A20A-4ED2-8607-927CE609C41D}" type="datetimeFigureOut">
              <a:rPr lang="ar-SA" smtClean="0"/>
              <a:t>03/09/42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496934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CE7151E1-A20A-4ED2-8607-927CE609C41D}" type="datetimeFigureOut">
              <a:rPr lang="ar-SA" smtClean="0"/>
              <a:t>03/09/42</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4265670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CE7151E1-A20A-4ED2-8607-927CE609C41D}" type="datetimeFigureOut">
              <a:rPr lang="ar-SA" smtClean="0"/>
              <a:t>03/09/42</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23222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151E1-A20A-4ED2-8607-927CE609C41D}" type="datetimeFigureOut">
              <a:rPr lang="ar-SA" smtClean="0"/>
              <a:t>03/09/42</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103267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E7151E1-A20A-4ED2-8607-927CE609C41D}" type="datetimeFigureOut">
              <a:rPr lang="ar-SA" smtClean="0"/>
              <a:t>03/09/42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2860370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CE7151E1-A20A-4ED2-8607-927CE609C41D}" type="datetimeFigureOut">
              <a:rPr lang="ar-SA" smtClean="0"/>
              <a:t>03/09/42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793CFACD-444E-4398-84DC-653D922E9251}" type="slidenum">
              <a:rPr lang="ar-SA" smtClean="0"/>
              <a:t>‹#›</a:t>
            </a:fld>
            <a:endParaRPr lang="ar-SA"/>
          </a:p>
        </p:txBody>
      </p:sp>
    </p:spTree>
    <p:extLst>
      <p:ext uri="{BB962C8B-B14F-4D97-AF65-F5344CB8AC3E}">
        <p14:creationId xmlns:p14="http://schemas.microsoft.com/office/powerpoint/2010/main" val="305710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151E1-A20A-4ED2-8607-927CE609C41D}" type="datetimeFigureOut">
              <a:rPr lang="ar-SA" smtClean="0"/>
              <a:t>03/09/42</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CFACD-444E-4398-84DC-653D922E9251}" type="slidenum">
              <a:rPr lang="ar-SA" smtClean="0"/>
              <a:t>‹#›</a:t>
            </a:fld>
            <a:endParaRPr lang="ar-SA"/>
          </a:p>
        </p:txBody>
      </p:sp>
    </p:spTree>
    <p:extLst>
      <p:ext uri="{BB962C8B-B14F-4D97-AF65-F5344CB8AC3E}">
        <p14:creationId xmlns:p14="http://schemas.microsoft.com/office/powerpoint/2010/main" val="6554248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cs.google.com/forms/d/e/1FAIpQLSdnnzlpSz52IHNtx2nt5039LvLnfBknfLtXtVLuzrimqaVAlg/viewform?usp=sf_link"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ert.gov.sa/ar/"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www.my.gov.sa/wps/portal/snp/servicesDirectory/servicedetails/6166" TargetMode="External"/><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www.my.gov.sa/wps/portal/snp/content/cybersecurity#header2_0"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scywfg_ar.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itlararen.se/certification/it-certification-roadmap.pdf"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hyperlink" Target="https://mega.nz/folder/j9I3BQiD#Q5_uw8DB1ih4uCC10fjqd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herjavecgroup.com/history-of-cybercrime/"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العنوان 1">
            <a:extLst>
              <a:ext uri="{FF2B5EF4-FFF2-40B4-BE49-F238E27FC236}">
                <a16:creationId xmlns:a16="http://schemas.microsoft.com/office/drawing/2014/main" id="{18C3B467-088C-4F3D-A9A7-105C4E1E20CD}"/>
              </a:ext>
            </a:extLst>
          </p:cNvPr>
          <p:cNvSpPr>
            <a:spLocks noGrp="1"/>
          </p:cNvSpPr>
          <p:nvPr>
            <p:ph type="ctrTitle"/>
          </p:nvPr>
        </p:nvSpPr>
        <p:spPr>
          <a:xfrm>
            <a:off x="527538" y="4756638"/>
            <a:ext cx="11139854" cy="930447"/>
          </a:xfrm>
        </p:spPr>
        <p:txBody>
          <a:bodyPr vert="horz" lIns="91440" tIns="45720" rIns="91440" bIns="45720" rtlCol="0" anchor="b">
            <a:normAutofit/>
          </a:bodyPr>
          <a:lstStyle/>
          <a:p>
            <a:pPr rtl="0"/>
            <a:r>
              <a:rPr lang="en-US" altLang="ko-KR" sz="5400">
                <a:solidFill>
                  <a:srgbClr val="FFFFFF"/>
                </a:solidFill>
              </a:rPr>
              <a:t>الامن السيبراني</a:t>
            </a:r>
          </a:p>
        </p:txBody>
      </p:sp>
      <p:sp>
        <p:nvSpPr>
          <p:cNvPr id="3" name="عنوان فرعي 2">
            <a:extLst>
              <a:ext uri="{FF2B5EF4-FFF2-40B4-BE49-F238E27FC236}">
                <a16:creationId xmlns:a16="http://schemas.microsoft.com/office/drawing/2014/main" id="{C8722DDC-8EEE-4A06-8DFE-B44871EAA2CF}"/>
              </a:ext>
            </a:extLst>
          </p:cNvPr>
          <p:cNvSpPr>
            <a:spLocks noGrp="1"/>
          </p:cNvSpPr>
          <p:nvPr>
            <p:ph type="subTitle" idx="1"/>
          </p:nvPr>
        </p:nvSpPr>
        <p:spPr>
          <a:xfrm>
            <a:off x="1339362" y="5815698"/>
            <a:ext cx="9144000" cy="420001"/>
          </a:xfrm>
        </p:spPr>
        <p:txBody>
          <a:bodyPr vert="horz" lIns="91440" tIns="45720" rIns="91440" bIns="45720" rtlCol="0">
            <a:normAutofit/>
          </a:bodyPr>
          <a:lstStyle/>
          <a:p>
            <a:pPr rtl="0">
              <a:spcAft>
                <a:spcPts val="600"/>
              </a:spcAft>
            </a:pPr>
            <a:r>
              <a:rPr lang="en-US" sz="2000">
                <a:solidFill>
                  <a:srgbClr val="E7E6E6"/>
                </a:solidFill>
              </a:rPr>
              <a:t>أ.هيله الحارثي</a:t>
            </a:r>
          </a:p>
        </p:txBody>
      </p:sp>
      <p:pic>
        <p:nvPicPr>
          <p:cNvPr id="13" name="صورة 12">
            <a:extLst>
              <a:ext uri="{FF2B5EF4-FFF2-40B4-BE49-F238E27FC236}">
                <a16:creationId xmlns:a16="http://schemas.microsoft.com/office/drawing/2014/main" id="{7BD9D664-660D-4E4E-B5C8-6D01499B4405}"/>
              </a:ext>
            </a:extLst>
          </p:cNvPr>
          <p:cNvPicPr>
            <a:picLocks noChangeAspect="1"/>
          </p:cNvPicPr>
          <p:nvPr/>
        </p:nvPicPr>
        <p:blipFill rotWithShape="1">
          <a:blip r:embed="rId3">
            <a:extLst>
              <a:ext uri="{28A0092B-C50C-407E-A947-70E740481C1C}">
                <a14:useLocalDpi xmlns:a14="http://schemas.microsoft.com/office/drawing/2010/main" val="0"/>
              </a:ext>
            </a:extLst>
          </a:blip>
          <a:srcRect r="1161" b="-2"/>
          <a:stretch/>
        </p:blipFill>
        <p:spPr>
          <a:xfrm>
            <a:off x="320040" y="573591"/>
            <a:ext cx="3425609" cy="3465916"/>
          </a:xfrm>
          <a:prstGeom prst="rect">
            <a:avLst/>
          </a:prstGeom>
        </p:spPr>
      </p:pic>
      <p:pic>
        <p:nvPicPr>
          <p:cNvPr id="4" name="Picture 4" descr="الرئيسية | معهد ميثاق للتدريب">
            <a:extLst>
              <a:ext uri="{FF2B5EF4-FFF2-40B4-BE49-F238E27FC236}">
                <a16:creationId xmlns:a16="http://schemas.microsoft.com/office/drawing/2014/main" id="{00871B4B-3AC5-484E-BFE2-6BC4317193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5729" y="796562"/>
            <a:ext cx="3433324" cy="3019975"/>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6" name="Picture 2" descr="معهد ميثاق للتدريب (@4mithaq) | Twitter">
            <a:extLst>
              <a:ext uri="{FF2B5EF4-FFF2-40B4-BE49-F238E27FC236}">
                <a16:creationId xmlns:a16="http://schemas.microsoft.com/office/drawing/2014/main" id="{2A884B0E-7FD2-43F6-B1B9-F29B17C33CD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616905"/>
            <a:ext cx="3423916" cy="342391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 name="مربع نص 30">
            <a:extLst>
              <a:ext uri="{FF2B5EF4-FFF2-40B4-BE49-F238E27FC236}">
                <a16:creationId xmlns:a16="http://schemas.microsoft.com/office/drawing/2014/main" id="{83578684-CC48-45F9-B0CE-3522D16A3E8A}"/>
              </a:ext>
            </a:extLst>
          </p:cNvPr>
          <p:cNvSpPr txBox="1"/>
          <p:nvPr/>
        </p:nvSpPr>
        <p:spPr>
          <a:xfrm>
            <a:off x="109970" y="6175646"/>
            <a:ext cx="6094268" cy="1000274"/>
          </a:xfrm>
          <a:prstGeom prst="rect">
            <a:avLst/>
          </a:prstGeom>
          <a:noFill/>
        </p:spPr>
        <p:txBody>
          <a:bodyPr wrap="square">
            <a:spAutoFit/>
          </a:bodyPr>
          <a:lstStyle/>
          <a:p>
            <a:pPr>
              <a:spcAft>
                <a:spcPts val="600"/>
              </a:spcAft>
            </a:pPr>
            <a:r>
              <a:rPr lang="ar-SA" dirty="0">
                <a:solidFill>
                  <a:schemeClr val="accent1"/>
                </a:solidFill>
                <a:hlinkClick r:id="rId6">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dirty="0">
              <a:solidFill>
                <a:schemeClr val="accent1"/>
              </a:solidFill>
            </a:endParaRPr>
          </a:p>
          <a:p>
            <a:pPr>
              <a:spcAft>
                <a:spcPts val="600"/>
              </a:spcAft>
            </a:pPr>
            <a:endParaRPr lang="ar-SA" dirty="0">
              <a:solidFill>
                <a:schemeClr val="accent1"/>
              </a:solidFill>
            </a:endParaRP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CCA9B34-D506-41A3-9160-FEAD5CDB3BE2}"/>
              </a:ext>
            </a:extLst>
          </p:cNvPr>
          <p:cNvSpPr>
            <a:spLocks noGrp="1"/>
          </p:cNvSpPr>
          <p:nvPr>
            <p:ph type="body" sz="quarter" idx="10"/>
          </p:nvPr>
        </p:nvSpPr>
        <p:spPr/>
        <p:txBody>
          <a:bodyPr>
            <a:normAutofit fontScale="92500" lnSpcReduction="10000"/>
          </a:bodyPr>
          <a:lstStyle/>
          <a:p>
            <a:endParaRPr lang="ar-SA" dirty="0"/>
          </a:p>
        </p:txBody>
      </p:sp>
      <p:pic>
        <p:nvPicPr>
          <p:cNvPr id="1026" name="Picture 2" descr="الخسائر تريليون دولار.. أبرز الهجمات الإلكترونية خلال 2020 | مصر العربية">
            <a:extLst>
              <a:ext uri="{FF2B5EF4-FFF2-40B4-BE49-F238E27FC236}">
                <a16:creationId xmlns:a16="http://schemas.microsoft.com/office/drawing/2014/main" id="{D1C158E1-D4EF-4B08-911E-A14B532BC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3" y="49530"/>
            <a:ext cx="12163748" cy="676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37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F09479F5-F437-45DB-B2D8-8702894F7274}"/>
              </a:ext>
            </a:extLst>
          </p:cNvPr>
          <p:cNvSpPr>
            <a:spLocks noGrp="1"/>
          </p:cNvSpPr>
          <p:nvPr>
            <p:ph type="body" sz="quarter" idx="10"/>
          </p:nvPr>
        </p:nvSpPr>
        <p:spPr/>
        <p:txBody>
          <a:bodyPr>
            <a:normAutofit fontScale="92500" lnSpcReduction="10000"/>
          </a:bodyPr>
          <a:lstStyle/>
          <a:p>
            <a:r>
              <a:rPr lang="ar-SA" dirty="0"/>
              <a:t>معدل الجرائم الالكترونية لعام 2020</a:t>
            </a:r>
          </a:p>
        </p:txBody>
      </p:sp>
      <p:pic>
        <p:nvPicPr>
          <p:cNvPr id="6146" name="Picture 2" descr="INTERPOL report shows alarming rate of cyberattacks during COVID-19">
            <a:extLst>
              <a:ext uri="{FF2B5EF4-FFF2-40B4-BE49-F238E27FC236}">
                <a16:creationId xmlns:a16="http://schemas.microsoft.com/office/drawing/2014/main" id="{C2C50CDA-0CB0-4568-A102-1218677C7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74" y="1063758"/>
            <a:ext cx="11699912" cy="558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9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7BDD096-967F-4594-B485-B5EC269AD17D}"/>
              </a:ext>
            </a:extLst>
          </p:cNvPr>
          <p:cNvSpPr>
            <a:spLocks noGrp="1"/>
          </p:cNvSpPr>
          <p:nvPr>
            <p:ph type="title"/>
          </p:nvPr>
        </p:nvSpPr>
        <p:spPr/>
        <p:txBody>
          <a:bodyPr>
            <a:normAutofit/>
          </a:bodyPr>
          <a:lstStyle/>
          <a:p>
            <a:r>
              <a:rPr lang="ar-SA" b="0" i="0" dirty="0">
                <a:solidFill>
                  <a:srgbClr val="252525"/>
                </a:solidFill>
                <a:effectLst/>
                <a:latin typeface="Roboto"/>
              </a:rPr>
              <a:t>تندرج معظم الجرائم الإلكترونية ضمن فئتين رئيسيتين:</a:t>
            </a:r>
            <a:endParaRPr lang="ar-SA" dirty="0"/>
          </a:p>
        </p:txBody>
      </p:sp>
      <p:graphicFrame>
        <p:nvGraphicFramePr>
          <p:cNvPr id="4" name="عنصر نائب للمحتوى 3">
            <a:extLst>
              <a:ext uri="{FF2B5EF4-FFF2-40B4-BE49-F238E27FC236}">
                <a16:creationId xmlns:a16="http://schemas.microsoft.com/office/drawing/2014/main" id="{CC2756C5-5C78-46DC-B746-728000CEC32D}"/>
              </a:ext>
            </a:extLst>
          </p:cNvPr>
          <p:cNvGraphicFramePr>
            <a:graphicFrameLocks noGrp="1"/>
          </p:cNvGraphicFramePr>
          <p:nvPr>
            <p:ph idx="1"/>
          </p:nvPr>
        </p:nvGraphicFramePr>
        <p:xfrm>
          <a:off x="2853368" y="1825625"/>
          <a:ext cx="850043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936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ADBA3241-1F58-45C6-9AFE-9760925A0F23}"/>
              </a:ext>
            </a:extLst>
          </p:cNvPr>
          <p:cNvSpPr>
            <a:spLocks noGrp="1"/>
          </p:cNvSpPr>
          <p:nvPr>
            <p:ph type="body" sz="quarter" idx="10"/>
          </p:nvPr>
        </p:nvSpPr>
        <p:spPr>
          <a:xfrm>
            <a:off x="323530" y="328494"/>
            <a:ext cx="11573197" cy="724247"/>
          </a:xfrm>
        </p:spPr>
        <p:txBody>
          <a:bodyPr>
            <a:normAutofit fontScale="92500" lnSpcReduction="10000"/>
          </a:bodyPr>
          <a:lstStyle/>
          <a:p>
            <a:r>
              <a:rPr lang="ar-SA" dirty="0"/>
              <a:t>الأنواع الشائعة لمجرمي الإنترنت</a:t>
            </a:r>
          </a:p>
        </p:txBody>
      </p:sp>
      <p:graphicFrame>
        <p:nvGraphicFramePr>
          <p:cNvPr id="5" name="رسم تخطيطي 4">
            <a:extLst>
              <a:ext uri="{FF2B5EF4-FFF2-40B4-BE49-F238E27FC236}">
                <a16:creationId xmlns:a16="http://schemas.microsoft.com/office/drawing/2014/main" id="{9D63741D-60B9-4752-B946-1F7E2F5F63AC}"/>
              </a:ext>
            </a:extLst>
          </p:cNvPr>
          <p:cNvGraphicFramePr/>
          <p:nvPr>
            <p:extLst>
              <p:ext uri="{D42A27DB-BD31-4B8C-83A1-F6EECF244321}">
                <p14:modId xmlns:p14="http://schemas.microsoft.com/office/powerpoint/2010/main" val="2922859922"/>
              </p:ext>
            </p:extLst>
          </p:nvPr>
        </p:nvGraphicFramePr>
        <p:xfrm>
          <a:off x="168925" y="1151453"/>
          <a:ext cx="11854150" cy="5724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01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A35DBB80-FCB0-4F91-9A90-30062B44AB4D}"/>
              </a:ext>
            </a:extLst>
          </p:cNvPr>
          <p:cNvSpPr>
            <a:spLocks noGrp="1"/>
          </p:cNvSpPr>
          <p:nvPr>
            <p:ph type="body" sz="quarter" idx="10"/>
          </p:nvPr>
        </p:nvSpPr>
        <p:spPr>
          <a:xfrm>
            <a:off x="323530" y="317477"/>
            <a:ext cx="11573197" cy="724247"/>
          </a:xfrm>
        </p:spPr>
        <p:txBody>
          <a:bodyPr>
            <a:normAutofit fontScale="92500" lnSpcReduction="10000"/>
          </a:bodyPr>
          <a:lstStyle/>
          <a:p>
            <a:r>
              <a:rPr lang="ar-SA" dirty="0"/>
              <a:t>تقنيات الجريمة </a:t>
            </a:r>
            <a:r>
              <a:rPr lang="ar-SA" dirty="0" err="1"/>
              <a:t>السيبرانية</a:t>
            </a:r>
            <a:endParaRPr lang="ar-SA" dirty="0"/>
          </a:p>
        </p:txBody>
      </p:sp>
      <p:graphicFrame>
        <p:nvGraphicFramePr>
          <p:cNvPr id="7" name="رسم تخطيطي 6">
            <a:extLst>
              <a:ext uri="{FF2B5EF4-FFF2-40B4-BE49-F238E27FC236}">
                <a16:creationId xmlns:a16="http://schemas.microsoft.com/office/drawing/2014/main" id="{964832F7-C25E-4F66-B959-C905350B2EFD}"/>
              </a:ext>
            </a:extLst>
          </p:cNvPr>
          <p:cNvGraphicFramePr/>
          <p:nvPr>
            <p:extLst>
              <p:ext uri="{D42A27DB-BD31-4B8C-83A1-F6EECF244321}">
                <p14:modId xmlns:p14="http://schemas.microsoft.com/office/powerpoint/2010/main" val="1346610962"/>
              </p:ext>
            </p:extLst>
          </p:nvPr>
        </p:nvGraphicFramePr>
        <p:xfrm>
          <a:off x="1" y="1299990"/>
          <a:ext cx="12107536" cy="5558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صورة 12">
            <a:extLst>
              <a:ext uri="{FF2B5EF4-FFF2-40B4-BE49-F238E27FC236}">
                <a16:creationId xmlns:a16="http://schemas.microsoft.com/office/drawing/2014/main" id="{25AAF57F-B927-44A9-B7A5-C96A455EFF33}"/>
              </a:ext>
            </a:extLst>
          </p:cNvPr>
          <p:cNvPicPr>
            <a:picLocks noChangeAspect="1"/>
          </p:cNvPicPr>
          <p:nvPr/>
        </p:nvPicPr>
        <p:blipFill>
          <a:blip r:embed="rId8"/>
          <a:stretch>
            <a:fillRect/>
          </a:stretch>
        </p:blipFill>
        <p:spPr>
          <a:xfrm>
            <a:off x="6217185" y="4225543"/>
            <a:ext cx="2381250" cy="2381250"/>
          </a:xfrm>
          <a:prstGeom prst="rect">
            <a:avLst/>
          </a:prstGeom>
        </p:spPr>
      </p:pic>
      <p:pic>
        <p:nvPicPr>
          <p:cNvPr id="14" name="Picture 2" descr="Life over Pentest: Dos&amp;DDos Attacks - Zombie - Botnets">
            <a:extLst>
              <a:ext uri="{FF2B5EF4-FFF2-40B4-BE49-F238E27FC236}">
                <a16:creationId xmlns:a16="http://schemas.microsoft.com/office/drawing/2014/main" id="{CEF5E60A-ED7F-4113-ADBE-2C9C5C264C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7050" y="4019499"/>
            <a:ext cx="2269475" cy="258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01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5168BA4-3161-44C9-991E-F32DA09ACE9C}"/>
              </a:ext>
            </a:extLst>
          </p:cNvPr>
          <p:cNvSpPr>
            <a:spLocks noGrp="1"/>
          </p:cNvSpPr>
          <p:nvPr>
            <p:ph type="title"/>
          </p:nvPr>
        </p:nvSpPr>
        <p:spPr>
          <a:xfrm>
            <a:off x="698306" y="219880"/>
            <a:ext cx="2743200" cy="2743200"/>
          </a:xfrm>
          <a:prstGeom prst="ellipse">
            <a:avLst/>
          </a:prstGeom>
          <a:solidFill>
            <a:srgbClr val="262626"/>
          </a:solidFill>
          <a:ln w="174625" cmpd="thinThick">
            <a:solidFill>
              <a:srgbClr val="262626"/>
            </a:solidFill>
          </a:ln>
        </p:spPr>
        <p:txBody>
          <a:bodyPr>
            <a:normAutofit/>
          </a:bodyPr>
          <a:lstStyle/>
          <a:p>
            <a:pPr algn="ctr"/>
            <a:r>
              <a:rPr lang="ar-SA" sz="2600" dirty="0">
                <a:solidFill>
                  <a:srgbClr val="FFFFFF"/>
                </a:solidFill>
              </a:rPr>
              <a:t>انواع الجرائم في الفضاء السيبراني</a:t>
            </a:r>
          </a:p>
        </p:txBody>
      </p:sp>
      <p:graphicFrame>
        <p:nvGraphicFramePr>
          <p:cNvPr id="4" name="عنصر نائب للمحتوى 3">
            <a:extLst>
              <a:ext uri="{FF2B5EF4-FFF2-40B4-BE49-F238E27FC236}">
                <a16:creationId xmlns:a16="http://schemas.microsoft.com/office/drawing/2014/main" id="{78094AFB-BAD3-47D5-953A-FA7BC19F80F2}"/>
              </a:ext>
            </a:extLst>
          </p:cNvPr>
          <p:cNvGraphicFramePr>
            <a:graphicFrameLocks noGrp="1"/>
          </p:cNvGraphicFramePr>
          <p:nvPr>
            <p:ph idx="1"/>
            <p:extLst>
              <p:ext uri="{D42A27DB-BD31-4B8C-83A1-F6EECF244321}">
                <p14:modId xmlns:p14="http://schemas.microsoft.com/office/powerpoint/2010/main" val="2247000556"/>
              </p:ext>
            </p:extLst>
          </p:nvPr>
        </p:nvGraphicFramePr>
        <p:xfrm>
          <a:off x="2126255" y="2754218"/>
          <a:ext cx="9959249" cy="3999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descr="We live in a virtual world, but cyber criminals are REAL - SATIB Insurance">
            <a:extLst>
              <a:ext uri="{FF2B5EF4-FFF2-40B4-BE49-F238E27FC236}">
                <a16:creationId xmlns:a16="http://schemas.microsoft.com/office/drawing/2014/main" id="{97717B30-81A9-4403-95FA-BFD71E6A10B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288096" y="315821"/>
            <a:ext cx="4932793" cy="246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1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عنوان 1">
            <a:extLst>
              <a:ext uri="{FF2B5EF4-FFF2-40B4-BE49-F238E27FC236}">
                <a16:creationId xmlns:a16="http://schemas.microsoft.com/office/drawing/2014/main" id="{15DEE763-6287-4344-9C47-473C79E920A1}"/>
              </a:ext>
            </a:extLst>
          </p:cNvPr>
          <p:cNvSpPr>
            <a:spLocks noGrp="1"/>
          </p:cNvSpPr>
          <p:nvPr>
            <p:ph type="title"/>
          </p:nvPr>
        </p:nvSpPr>
        <p:spPr>
          <a:xfrm>
            <a:off x="6094105" y="802955"/>
            <a:ext cx="4977976" cy="1454051"/>
          </a:xfrm>
        </p:spPr>
        <p:txBody>
          <a:bodyPr>
            <a:normAutofit/>
          </a:bodyPr>
          <a:lstStyle/>
          <a:p>
            <a:r>
              <a:rPr lang="ar-SA" b="0" i="0">
                <a:solidFill>
                  <a:srgbClr val="000000"/>
                </a:solidFill>
                <a:effectLst/>
                <a:latin typeface="Roboto"/>
              </a:rPr>
              <a:t>كيف تحمي نفسك من الجرائم الإلكترونية</a:t>
            </a:r>
            <a:endParaRPr lang="ar-SA">
              <a:solidFill>
                <a:srgbClr val="000000"/>
              </a:solidFill>
            </a:endParaRP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صورة 3">
            <a:extLst>
              <a:ext uri="{FF2B5EF4-FFF2-40B4-BE49-F238E27FC236}">
                <a16:creationId xmlns:a16="http://schemas.microsoft.com/office/drawing/2014/main" id="{3CDFEF71-011B-41E2-A56D-E9545CCB4147}"/>
              </a:ext>
            </a:extLst>
          </p:cNvPr>
          <p:cNvPicPr>
            <a:picLocks noChangeAspect="1"/>
          </p:cNvPicPr>
          <p:nvPr/>
        </p:nvPicPr>
        <p:blipFill rotWithShape="1">
          <a:blip r:embed="rId4">
            <a:alphaModFix/>
          </a:blip>
          <a:srcRect l="13088" r="29587"/>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عنصر نائب للمحتوى 2">
            <a:extLst>
              <a:ext uri="{FF2B5EF4-FFF2-40B4-BE49-F238E27FC236}">
                <a16:creationId xmlns:a16="http://schemas.microsoft.com/office/drawing/2014/main" id="{FBEAF6D9-FBED-407F-B461-050836CDA855}"/>
              </a:ext>
            </a:extLst>
          </p:cNvPr>
          <p:cNvSpPr>
            <a:spLocks noGrp="1"/>
          </p:cNvSpPr>
          <p:nvPr>
            <p:ph idx="1"/>
          </p:nvPr>
        </p:nvSpPr>
        <p:spPr>
          <a:xfrm>
            <a:off x="6090574" y="2421682"/>
            <a:ext cx="4977578" cy="3639289"/>
          </a:xfrm>
        </p:spPr>
        <p:txBody>
          <a:bodyPr anchor="ctr">
            <a:normAutofit/>
          </a:bodyPr>
          <a:lstStyle/>
          <a:p>
            <a:r>
              <a:rPr lang="ar-SA" sz="1700">
                <a:solidFill>
                  <a:srgbClr val="000000"/>
                </a:solidFill>
              </a:rPr>
              <a:t>حافظ على تحديث البرنامج ونظام التشغيل</a:t>
            </a:r>
          </a:p>
          <a:p>
            <a:r>
              <a:rPr lang="ar-SA" sz="1700">
                <a:solidFill>
                  <a:srgbClr val="000000"/>
                </a:solidFill>
              </a:rPr>
              <a:t>استخدم برنامج مكافحة الفيروسات وابقه محدثًا</a:t>
            </a:r>
          </a:p>
          <a:p>
            <a:r>
              <a:rPr lang="ar-SA" sz="1700">
                <a:solidFill>
                  <a:srgbClr val="000000"/>
                </a:solidFill>
              </a:rPr>
              <a:t>استخدم كلمات مرور قوية</a:t>
            </a:r>
          </a:p>
          <a:p>
            <a:r>
              <a:rPr lang="ar-SA" sz="1700">
                <a:solidFill>
                  <a:srgbClr val="000000"/>
                </a:solidFill>
              </a:rPr>
              <a:t>لا تفتح المرفقات مطلقًا في رسائل البريد الإلكتروني العشوائية</a:t>
            </a:r>
          </a:p>
          <a:p>
            <a:r>
              <a:rPr lang="ar-SA" sz="1700">
                <a:solidFill>
                  <a:srgbClr val="000000"/>
                </a:solidFill>
              </a:rPr>
              <a:t>لا تنقر على الروابط الموجودة في رسائل البريد الإلكتروني العشوائية أو المواقع غير الموثوق بها</a:t>
            </a:r>
          </a:p>
          <a:p>
            <a:r>
              <a:rPr lang="ar-SA" sz="1700">
                <a:solidFill>
                  <a:srgbClr val="000000"/>
                </a:solidFill>
              </a:rPr>
              <a:t>لا تعط معلومات شخصية إلا إذا كانت آمنة</a:t>
            </a:r>
          </a:p>
          <a:p>
            <a:r>
              <a:rPr lang="ar-SA" sz="1700">
                <a:solidFill>
                  <a:srgbClr val="000000"/>
                </a:solidFill>
              </a:rPr>
              <a:t>الاتصال بالشركات مباشرة بخصوص الطلبات المشبوهة</a:t>
            </a:r>
          </a:p>
          <a:p>
            <a:r>
              <a:rPr lang="ar-SA" sz="1700">
                <a:solidFill>
                  <a:srgbClr val="000000"/>
                </a:solidFill>
              </a:rPr>
              <a:t>ضع في اعتبارك عناوين </a:t>
            </a:r>
            <a:r>
              <a:rPr lang="en-US" sz="1700">
                <a:solidFill>
                  <a:srgbClr val="000000"/>
                </a:solidFill>
              </a:rPr>
              <a:t>URL </a:t>
            </a:r>
            <a:r>
              <a:rPr lang="ar-SA" sz="1700">
                <a:solidFill>
                  <a:srgbClr val="000000"/>
                </a:solidFill>
              </a:rPr>
              <a:t>لمواقع الويب التي تزورها</a:t>
            </a:r>
          </a:p>
          <a:p>
            <a:r>
              <a:rPr lang="ar-SA" sz="1700">
                <a:solidFill>
                  <a:srgbClr val="000000"/>
                </a:solidFill>
              </a:rPr>
              <a:t>راقب كشوف حسابك المصرفي</a:t>
            </a:r>
          </a:p>
          <a:p>
            <a:endParaRPr lang="ar-SA" sz="1700">
              <a:solidFill>
                <a:srgbClr val="000000"/>
              </a:solidFill>
            </a:endParaRPr>
          </a:p>
        </p:txBody>
      </p:sp>
    </p:spTree>
    <p:extLst>
      <p:ext uri="{BB962C8B-B14F-4D97-AF65-F5344CB8AC3E}">
        <p14:creationId xmlns:p14="http://schemas.microsoft.com/office/powerpoint/2010/main" val="198734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B2088F4B-EA9B-41F9-9E03-71EF2DD517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57025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0F795B1-226E-4AFE-8777-DE5EF9610EFA}"/>
              </a:ext>
            </a:extLst>
          </p:cNvPr>
          <p:cNvSpPr>
            <a:spLocks noGrp="1"/>
          </p:cNvSpPr>
          <p:nvPr>
            <p:ph type="title" idx="4294967295"/>
          </p:nvPr>
        </p:nvSpPr>
        <p:spPr>
          <a:xfrm>
            <a:off x="0" y="585788"/>
            <a:ext cx="10515600" cy="1325562"/>
          </a:xfrm>
        </p:spPr>
        <p:txBody>
          <a:bodyPr>
            <a:normAutofit/>
          </a:bodyPr>
          <a:lstStyle/>
          <a:p>
            <a:r>
              <a:rPr lang="ar-SA" dirty="0">
                <a:solidFill>
                  <a:schemeClr val="bg1"/>
                </a:solidFill>
              </a:rPr>
              <a:t>المركز الوطني الارشادي</a:t>
            </a:r>
          </a:p>
        </p:txBody>
      </p:sp>
      <p:sp>
        <p:nvSpPr>
          <p:cNvPr id="4" name="عنصر نائب للمحتوى 3">
            <a:extLst>
              <a:ext uri="{FF2B5EF4-FFF2-40B4-BE49-F238E27FC236}">
                <a16:creationId xmlns:a16="http://schemas.microsoft.com/office/drawing/2014/main" id="{D3719540-FF8B-4069-8AB2-B8CDB704E2FA}"/>
              </a:ext>
            </a:extLst>
          </p:cNvPr>
          <p:cNvSpPr>
            <a:spLocks noGrp="1"/>
          </p:cNvSpPr>
          <p:nvPr>
            <p:ph idx="4294967295"/>
          </p:nvPr>
        </p:nvSpPr>
        <p:spPr>
          <a:xfrm>
            <a:off x="8388350" y="2516188"/>
            <a:ext cx="3803650" cy="3660775"/>
          </a:xfrm>
        </p:spPr>
        <p:txBody>
          <a:bodyPr anchor="ctr">
            <a:normAutofit/>
          </a:bodyPr>
          <a:lstStyle/>
          <a:p>
            <a:r>
              <a:rPr lang="en-US" sz="2200" dirty="0">
                <a:hlinkClick r:id="rId2"/>
              </a:rPr>
              <a:t>https://cert.gov.sa/ar/</a:t>
            </a:r>
            <a:endParaRPr lang="ar-SA" sz="2200" dirty="0"/>
          </a:p>
          <a:p>
            <a:endParaRPr lang="ar-SA" sz="2200" dirty="0"/>
          </a:p>
        </p:txBody>
      </p:sp>
      <p:pic>
        <p:nvPicPr>
          <p:cNvPr id="8" name="صورة 7">
            <a:extLst>
              <a:ext uri="{FF2B5EF4-FFF2-40B4-BE49-F238E27FC236}">
                <a16:creationId xmlns:a16="http://schemas.microsoft.com/office/drawing/2014/main" id="{12BE7D81-348C-4E30-A008-DD75C8571C37}"/>
              </a:ext>
            </a:extLst>
          </p:cNvPr>
          <p:cNvPicPr>
            <a:picLocks noChangeAspect="1"/>
          </p:cNvPicPr>
          <p:nvPr/>
        </p:nvPicPr>
        <p:blipFill rotWithShape="1">
          <a:blip r:embed="rId3"/>
          <a:srcRect l="3382" r="776" b="-3"/>
          <a:stretch/>
        </p:blipFill>
        <p:spPr>
          <a:xfrm>
            <a:off x="48945" y="130629"/>
            <a:ext cx="7991066" cy="6727371"/>
          </a:xfrm>
          <a:prstGeom prst="rect">
            <a:avLst/>
          </a:prstGeom>
        </p:spPr>
      </p:pic>
    </p:spTree>
    <p:extLst>
      <p:ext uri="{BB962C8B-B14F-4D97-AF65-F5344CB8AC3E}">
        <p14:creationId xmlns:p14="http://schemas.microsoft.com/office/powerpoint/2010/main" val="148508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6DFD64BC-F17A-460F-B066-6A3DACA13563}"/>
              </a:ext>
            </a:extLst>
          </p:cNvPr>
          <p:cNvSpPr txBox="1"/>
          <p:nvPr/>
        </p:nvSpPr>
        <p:spPr>
          <a:xfrm>
            <a:off x="2197100" y="27275"/>
            <a:ext cx="7377170" cy="110168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kern="1200" dirty="0">
                <a:effectLst/>
                <a:latin typeface="+mj-lt"/>
                <a:ea typeface="+mj-ea"/>
                <a:cs typeface="+mj-cs"/>
              </a:rPr>
              <a:t>الابلاغ عن الجرائم الإلكترونية</a:t>
            </a:r>
          </a:p>
        </p:txBody>
      </p:sp>
      <p:pic>
        <p:nvPicPr>
          <p:cNvPr id="5" name="صورة 4" descr="صورة تحتوي على نص&#10;&#10;تم إنشاء الوصف تلقائياً">
            <a:extLst>
              <a:ext uri="{FF2B5EF4-FFF2-40B4-BE49-F238E27FC236}">
                <a16:creationId xmlns:a16="http://schemas.microsoft.com/office/drawing/2014/main" id="{3A6BEF9E-80BF-4536-AB9C-EB487110AA77}"/>
              </a:ext>
            </a:extLst>
          </p:cNvPr>
          <p:cNvPicPr>
            <a:picLocks noChangeAspect="1"/>
          </p:cNvPicPr>
          <p:nvPr/>
        </p:nvPicPr>
        <p:blipFill>
          <a:blip r:embed="rId2"/>
          <a:stretch>
            <a:fillRect/>
          </a:stretch>
        </p:blipFill>
        <p:spPr>
          <a:xfrm>
            <a:off x="4777316" y="958776"/>
            <a:ext cx="6780700" cy="4938118"/>
          </a:xfrm>
          <a:prstGeom prst="rect">
            <a:avLst/>
          </a:prstGeom>
        </p:spPr>
      </p:pic>
      <p:sp>
        <p:nvSpPr>
          <p:cNvPr id="11" name="مربع نص 10">
            <a:extLst>
              <a:ext uri="{FF2B5EF4-FFF2-40B4-BE49-F238E27FC236}">
                <a16:creationId xmlns:a16="http://schemas.microsoft.com/office/drawing/2014/main" id="{CCFADD5D-1460-49D2-B7CF-19676904E1C2}"/>
              </a:ext>
            </a:extLst>
          </p:cNvPr>
          <p:cNvSpPr txBox="1"/>
          <p:nvPr/>
        </p:nvSpPr>
        <p:spPr>
          <a:xfrm>
            <a:off x="2197100" y="6488668"/>
            <a:ext cx="8661400" cy="369332"/>
          </a:xfrm>
          <a:prstGeom prst="rect">
            <a:avLst/>
          </a:prstGeom>
          <a:noFill/>
        </p:spPr>
        <p:txBody>
          <a:bodyPr wrap="square">
            <a:spAutoFit/>
          </a:bodyPr>
          <a:lstStyle/>
          <a:p>
            <a:r>
              <a:rPr lang="en-US" dirty="0">
                <a:hlinkClick r:id="rId3"/>
              </a:rPr>
              <a:t>https://www.my.gov.sa/wps/portal/snp/servicesDirectory/servicedetails/6166</a:t>
            </a:r>
            <a:endParaRPr lang="ar-SA" dirty="0"/>
          </a:p>
        </p:txBody>
      </p:sp>
      <p:pic>
        <p:nvPicPr>
          <p:cNvPr id="1026" name="Picture 2">
            <a:extLst>
              <a:ext uri="{FF2B5EF4-FFF2-40B4-BE49-F238E27FC236}">
                <a16:creationId xmlns:a16="http://schemas.microsoft.com/office/drawing/2014/main" id="{A4DC13C5-8630-42E6-A6F2-5BA2B6F43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84" y="958776"/>
            <a:ext cx="3581010" cy="534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2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Understanding Canadian cybersecurity laws: Interpersonal privacy and  cybercrime — Criminal Code of Canada (Article 4) | IT World Canada Blog">
            <a:extLst>
              <a:ext uri="{FF2B5EF4-FFF2-40B4-BE49-F238E27FC236}">
                <a16:creationId xmlns:a16="http://schemas.microsoft.com/office/drawing/2014/main" id="{962C0808-F3BA-40F4-8C3C-04B7A20FD18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0054" r="27709"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عنوان 1">
            <a:extLst>
              <a:ext uri="{FF2B5EF4-FFF2-40B4-BE49-F238E27FC236}">
                <a16:creationId xmlns:a16="http://schemas.microsoft.com/office/drawing/2014/main" id="{2D1ADD52-8F09-4F2E-BA21-41F8760BFCB9}"/>
              </a:ext>
            </a:extLst>
          </p:cNvPr>
          <p:cNvSpPr>
            <a:spLocks noGrp="1"/>
          </p:cNvSpPr>
          <p:nvPr>
            <p:ph type="title"/>
          </p:nvPr>
        </p:nvSpPr>
        <p:spPr>
          <a:xfrm>
            <a:off x="804998" y="798445"/>
            <a:ext cx="4803636" cy="1311664"/>
          </a:xfrm>
        </p:spPr>
        <p:txBody>
          <a:bodyPr>
            <a:normAutofit/>
          </a:bodyPr>
          <a:lstStyle/>
          <a:p>
            <a:r>
              <a:rPr lang="ar-SA">
                <a:solidFill>
                  <a:srgbClr val="000000"/>
                </a:solidFill>
              </a:rPr>
              <a:t>الاهداف</a:t>
            </a:r>
          </a:p>
        </p:txBody>
      </p:sp>
      <p:sp>
        <p:nvSpPr>
          <p:cNvPr id="3" name="عنصر نائب للمحتوى 2">
            <a:extLst>
              <a:ext uri="{FF2B5EF4-FFF2-40B4-BE49-F238E27FC236}">
                <a16:creationId xmlns:a16="http://schemas.microsoft.com/office/drawing/2014/main" id="{D23556FD-0FD0-469F-ACB8-4CF7F516E690}"/>
              </a:ext>
            </a:extLst>
          </p:cNvPr>
          <p:cNvSpPr>
            <a:spLocks noGrp="1"/>
          </p:cNvSpPr>
          <p:nvPr>
            <p:ph idx="1"/>
          </p:nvPr>
        </p:nvSpPr>
        <p:spPr>
          <a:xfrm>
            <a:off x="804997" y="2272143"/>
            <a:ext cx="4706803" cy="3788830"/>
          </a:xfrm>
        </p:spPr>
        <p:txBody>
          <a:bodyPr anchor="ctr">
            <a:normAutofit/>
          </a:bodyPr>
          <a:lstStyle/>
          <a:p>
            <a:pPr marL="171454" indent="-171454" rtl="1">
              <a:buFont typeface="Wingdings" panose="05000000000000000000" pitchFamily="2" charset="2"/>
              <a:buChar char="Ø"/>
            </a:pPr>
            <a:r>
              <a:rPr lang="ar-SA" altLang="ko-KR" sz="2000">
                <a:solidFill>
                  <a:srgbClr val="000000"/>
                </a:solidFill>
                <a:cs typeface="Arial" pitchFamily="34" charset="0"/>
              </a:rPr>
              <a:t>الجرائم الالكترونية</a:t>
            </a:r>
          </a:p>
          <a:p>
            <a:pPr marL="171454" indent="-171454">
              <a:buFont typeface="Wingdings" panose="05000000000000000000" pitchFamily="2" charset="2"/>
              <a:buChar char="Ø"/>
            </a:pPr>
            <a:r>
              <a:rPr lang="ar-SA" altLang="ko-KR" sz="2000">
                <a:solidFill>
                  <a:srgbClr val="000000"/>
                </a:solidFill>
                <a:cs typeface="Arial" pitchFamily="34" charset="0"/>
              </a:rPr>
              <a:t>التصدي للجرائم الالكترونية</a:t>
            </a:r>
          </a:p>
          <a:p>
            <a:pPr marL="171454" indent="-171454" rtl="1">
              <a:buFont typeface="Wingdings" panose="05000000000000000000" pitchFamily="2" charset="2"/>
              <a:buChar char="Ø"/>
            </a:pPr>
            <a:r>
              <a:rPr lang="ar-SA" altLang="ko-KR" sz="2000">
                <a:solidFill>
                  <a:srgbClr val="000000"/>
                </a:solidFill>
                <a:cs typeface="Arial" pitchFamily="34" charset="0"/>
              </a:rPr>
              <a:t>الحرب الالكترونية</a:t>
            </a:r>
          </a:p>
          <a:p>
            <a:pPr marL="171454" indent="-171454" rtl="1">
              <a:buFont typeface="Wingdings" panose="05000000000000000000" pitchFamily="2" charset="2"/>
              <a:buChar char="Ø"/>
            </a:pPr>
            <a:r>
              <a:rPr lang="ar-SA" altLang="ko-KR" sz="2000">
                <a:solidFill>
                  <a:srgbClr val="000000"/>
                </a:solidFill>
                <a:cs typeface="Arial" pitchFamily="34" charset="0"/>
              </a:rPr>
              <a:t>الاستراتيجية الوطنية للآمن السيبراني</a:t>
            </a:r>
          </a:p>
          <a:p>
            <a:pPr marL="171454" indent="-171454" rtl="1">
              <a:buFont typeface="Wingdings" panose="05000000000000000000" pitchFamily="2" charset="2"/>
              <a:buChar char="Ø"/>
            </a:pPr>
            <a:r>
              <a:rPr lang="ar-SA" altLang="ko-KR" sz="2000">
                <a:solidFill>
                  <a:srgbClr val="000000"/>
                </a:solidFill>
                <a:cs typeface="Arial" pitchFamily="34" charset="0"/>
              </a:rPr>
              <a:t>مسارات الامن السيبراني</a:t>
            </a:r>
          </a:p>
          <a:p>
            <a:pPr marL="171454" indent="-171454" rtl="1">
              <a:buFont typeface="Wingdings" panose="05000000000000000000" pitchFamily="2" charset="2"/>
              <a:buChar char="Ø"/>
            </a:pPr>
            <a:r>
              <a:rPr lang="ar-SA" altLang="ko-KR" sz="2000">
                <a:solidFill>
                  <a:srgbClr val="000000"/>
                </a:solidFill>
                <a:cs typeface="Arial" pitchFamily="34" charset="0"/>
              </a:rPr>
              <a:t>الوظائف في مجال الامن السيبراني</a:t>
            </a:r>
            <a:endParaRPr lang="en-US" altLang="ko-KR" sz="2000">
              <a:solidFill>
                <a:srgbClr val="000000"/>
              </a:solidFill>
              <a:cs typeface="Arial" pitchFamily="34" charset="0"/>
            </a:endParaRPr>
          </a:p>
        </p:txBody>
      </p:sp>
    </p:spTree>
    <p:extLst>
      <p:ext uri="{BB962C8B-B14F-4D97-AF65-F5344CB8AC3E}">
        <p14:creationId xmlns:p14="http://schemas.microsoft.com/office/powerpoint/2010/main" val="921027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537C2-4CE7-4635-B041-8005C8E80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963" y="429486"/>
            <a:ext cx="4105275" cy="5800725"/>
          </a:xfrm>
          <a:prstGeom prst="rect">
            <a:avLst/>
          </a:prstGeom>
          <a:noFill/>
          <a:extLst>
            <a:ext uri="{909E8E84-426E-40DD-AFC4-6F175D3DCCD1}">
              <a14:hiddenFill xmlns:a14="http://schemas.microsoft.com/office/drawing/2010/main">
                <a:solidFill>
                  <a:srgbClr val="FFFFFF"/>
                </a:solidFill>
              </a14:hiddenFill>
            </a:ext>
          </a:extLst>
        </p:spPr>
      </p:pic>
      <p:pic>
        <p:nvPicPr>
          <p:cNvPr id="2" name="صورة 1">
            <a:extLst>
              <a:ext uri="{FF2B5EF4-FFF2-40B4-BE49-F238E27FC236}">
                <a16:creationId xmlns:a16="http://schemas.microsoft.com/office/drawing/2014/main" id="{821F2309-8298-42E9-B0D7-71F9DD48EE0C}"/>
              </a:ext>
            </a:extLst>
          </p:cNvPr>
          <p:cNvPicPr>
            <a:picLocks noChangeAspect="1"/>
          </p:cNvPicPr>
          <p:nvPr/>
        </p:nvPicPr>
        <p:blipFill>
          <a:blip r:embed="rId3"/>
          <a:stretch>
            <a:fillRect/>
          </a:stretch>
        </p:blipFill>
        <p:spPr>
          <a:xfrm>
            <a:off x="502984" y="407452"/>
            <a:ext cx="3562350" cy="5800725"/>
          </a:xfrm>
          <a:prstGeom prst="rect">
            <a:avLst/>
          </a:prstGeom>
        </p:spPr>
      </p:pic>
    </p:spTree>
    <p:extLst>
      <p:ext uri="{BB962C8B-B14F-4D97-AF65-F5344CB8AC3E}">
        <p14:creationId xmlns:p14="http://schemas.microsoft.com/office/powerpoint/2010/main" val="343689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77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dirty="0">
                <a:effectLst/>
                <a:latin typeface="Roboto"/>
              </a:rPr>
              <a:t>الارهاب الالكتروني</a:t>
            </a:r>
          </a:p>
          <a:p>
            <a:r>
              <a:rPr lang="ar-SA" sz="1700" b="0" i="0" dirty="0">
                <a:effectLst/>
                <a:latin typeface="Roboto"/>
              </a:rPr>
              <a:t>انواع الارهاب الالكتروني</a:t>
            </a:r>
          </a:p>
          <a:p>
            <a:r>
              <a:rPr lang="ar-SA" sz="1700" dirty="0">
                <a:latin typeface="Roboto"/>
              </a:rPr>
              <a:t>الحروب الالكترونية</a:t>
            </a:r>
            <a:endParaRPr lang="ar-SA" sz="1700" b="0" i="0" dirty="0">
              <a:effectLst/>
              <a:latin typeface="Roboto"/>
            </a:endParaRPr>
          </a:p>
          <a:p>
            <a:r>
              <a:rPr lang="ar-SA" sz="1700" b="0" i="0" dirty="0">
                <a:effectLst/>
                <a:latin typeface="Roboto"/>
              </a:rPr>
              <a:t>اهداف الحروب الالكترونية.</a:t>
            </a:r>
          </a:p>
          <a:p>
            <a:pPr marL="0" indent="0">
              <a:buNone/>
            </a:pPr>
            <a:endParaRPr lang="ar-SA" sz="1700" dirty="0"/>
          </a:p>
        </p:txBody>
      </p:sp>
    </p:spTree>
    <p:extLst>
      <p:ext uri="{BB962C8B-B14F-4D97-AF65-F5344CB8AC3E}">
        <p14:creationId xmlns:p14="http://schemas.microsoft.com/office/powerpoint/2010/main" val="819395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82F5CC44-C361-4905-83F4-513D0FC42862}"/>
              </a:ext>
            </a:extLst>
          </p:cNvPr>
          <p:cNvSpPr txBox="1"/>
          <p:nvPr/>
        </p:nvSpPr>
        <p:spPr>
          <a:xfrm>
            <a:off x="5155893" y="1536195"/>
            <a:ext cx="6488476" cy="4832092"/>
          </a:xfrm>
          <a:prstGeom prst="rect">
            <a:avLst/>
          </a:prstGeom>
          <a:noFill/>
        </p:spPr>
        <p:txBody>
          <a:bodyPr wrap="square">
            <a:spAutoFit/>
          </a:bodyPr>
          <a:lstStyle/>
          <a:p>
            <a:pPr algn="r" rtl="1"/>
            <a:r>
              <a:rPr lang="ar-SA" sz="2800" b="1" i="0" dirty="0">
                <a:effectLst/>
                <a:cs typeface="arial" panose="020B0604020202020204" pitchFamily="34" charset="0"/>
              </a:rPr>
              <a:t>الإرهاب الإلكتروني:</a:t>
            </a:r>
          </a:p>
          <a:p>
            <a:pPr algn="r" rtl="1"/>
            <a:endParaRPr lang="ar-SA" sz="2800" b="1" i="0" dirty="0">
              <a:effectLst/>
              <a:cs typeface="arial" panose="020B0604020202020204" pitchFamily="34" charset="0"/>
            </a:endParaRPr>
          </a:p>
          <a:p>
            <a:pPr algn="r" rtl="1"/>
            <a:r>
              <a:rPr lang="ar-SA" sz="2800" b="0" i="0" dirty="0">
                <a:effectLst/>
                <a:cs typeface="arial" panose="020B0604020202020204" pitchFamily="34" charset="0"/>
              </a:rPr>
              <a:t> هو استخدام التقنيات الرقمية لإخافة وإخضاع الآخرين أو هو القيام بمهاجمة نظم المعلومات على خلفية دوافع سياسية أو عرقية أو دينية.</a:t>
            </a:r>
          </a:p>
          <a:p>
            <a:pPr algn="r" rtl="1"/>
            <a:endParaRPr lang="ar-SA" sz="2800" b="0" i="0" dirty="0">
              <a:effectLst/>
              <a:cs typeface="arial" panose="020B0604020202020204" pitchFamily="34" charset="0"/>
            </a:endParaRPr>
          </a:p>
          <a:p>
            <a:pPr algn="r" rtl="1"/>
            <a:r>
              <a:rPr lang="ar-SA" sz="2800" b="0" i="0" dirty="0">
                <a:effectLst/>
                <a:latin typeface="DIN-Regular"/>
              </a:rPr>
              <a:t>يتداخل صِنفان مختلفان لهذا الإرهاب هما: الإرهاب الإلكتروني الخالص، والإرهاب الإلكتروني الهجين.</a:t>
            </a:r>
            <a:endParaRPr lang="ar-SA" sz="2800" dirty="0">
              <a:latin typeface="DIN-Regular"/>
            </a:endParaRPr>
          </a:p>
          <a:p>
            <a:pPr algn="r" rtl="1"/>
            <a:endParaRPr lang="ar-SA" sz="2800" b="0" i="0" dirty="0">
              <a:effectLst/>
              <a:latin typeface="DIN-Regular"/>
            </a:endParaRPr>
          </a:p>
          <a:p>
            <a:pPr algn="r" rtl="1"/>
            <a:br>
              <a:rPr lang="ar-SA" sz="2800" b="0" i="0" dirty="0">
                <a:effectLst/>
                <a:latin typeface="arial" panose="020B0604020202020204" pitchFamily="34" charset="0"/>
              </a:rPr>
            </a:br>
            <a:endParaRPr lang="ar-SA" sz="2800" dirty="0"/>
          </a:p>
        </p:txBody>
      </p:sp>
      <p:sp>
        <p:nvSpPr>
          <p:cNvPr id="6" name="عنصر نائب للنص 5">
            <a:extLst>
              <a:ext uri="{FF2B5EF4-FFF2-40B4-BE49-F238E27FC236}">
                <a16:creationId xmlns:a16="http://schemas.microsoft.com/office/drawing/2014/main" id="{69D2FB1D-22C4-43E8-A399-D499E0E4BF02}"/>
              </a:ext>
            </a:extLst>
          </p:cNvPr>
          <p:cNvSpPr>
            <a:spLocks noGrp="1"/>
          </p:cNvSpPr>
          <p:nvPr>
            <p:ph type="body" sz="quarter" idx="10"/>
          </p:nvPr>
        </p:nvSpPr>
        <p:spPr>
          <a:xfrm>
            <a:off x="606526" y="350527"/>
            <a:ext cx="11573197" cy="724247"/>
          </a:xfrm>
        </p:spPr>
        <p:txBody>
          <a:bodyPr>
            <a:normAutofit fontScale="92500" lnSpcReduction="10000"/>
          </a:bodyPr>
          <a:lstStyle/>
          <a:p>
            <a:r>
              <a:rPr lang="ar-SA" b="0" i="0" dirty="0">
                <a:solidFill>
                  <a:srgbClr val="202124"/>
                </a:solidFill>
                <a:effectLst/>
                <a:cs typeface="arial" panose="020B0604020202020204" pitchFamily="34" charset="0"/>
              </a:rPr>
              <a:t>الإرهاب الإلكتروني</a:t>
            </a:r>
            <a:endParaRPr lang="ar-SA" dirty="0"/>
          </a:p>
        </p:txBody>
      </p:sp>
      <p:pic>
        <p:nvPicPr>
          <p:cNvPr id="2" name="صورة 1">
            <a:extLst>
              <a:ext uri="{FF2B5EF4-FFF2-40B4-BE49-F238E27FC236}">
                <a16:creationId xmlns:a16="http://schemas.microsoft.com/office/drawing/2014/main" id="{EC7534CB-EA07-4C88-B795-C52CD8FCB374}"/>
              </a:ext>
            </a:extLst>
          </p:cNvPr>
          <p:cNvPicPr>
            <a:picLocks noChangeAspect="1"/>
          </p:cNvPicPr>
          <p:nvPr/>
        </p:nvPicPr>
        <p:blipFill>
          <a:blip r:embed="rId2"/>
          <a:stretch>
            <a:fillRect/>
          </a:stretch>
        </p:blipFill>
        <p:spPr>
          <a:xfrm>
            <a:off x="0" y="1"/>
            <a:ext cx="4150949" cy="6840724"/>
          </a:xfrm>
          <a:prstGeom prst="rect">
            <a:avLst/>
          </a:prstGeom>
        </p:spPr>
      </p:pic>
    </p:spTree>
    <p:extLst>
      <p:ext uri="{BB962C8B-B14F-4D97-AF65-F5344CB8AC3E}">
        <p14:creationId xmlns:p14="http://schemas.microsoft.com/office/powerpoint/2010/main" val="3918282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DFB987C-293F-4D76-BF59-492ED0F49901}"/>
              </a:ext>
            </a:extLst>
          </p:cNvPr>
          <p:cNvSpPr>
            <a:spLocks noGrp="1"/>
          </p:cNvSpPr>
          <p:nvPr>
            <p:ph type="body" sz="quarter" idx="10"/>
          </p:nvPr>
        </p:nvSpPr>
        <p:spPr>
          <a:xfrm>
            <a:off x="323530" y="284427"/>
            <a:ext cx="11573197" cy="724247"/>
          </a:xfrm>
        </p:spPr>
        <p:txBody>
          <a:bodyPr>
            <a:normAutofit fontScale="92500" lnSpcReduction="10000"/>
          </a:bodyPr>
          <a:lstStyle/>
          <a:p>
            <a:r>
              <a:rPr lang="ar-SA" dirty="0"/>
              <a:t>انواع الارهاب الالكتروني</a:t>
            </a:r>
          </a:p>
        </p:txBody>
      </p:sp>
      <p:graphicFrame>
        <p:nvGraphicFramePr>
          <p:cNvPr id="6" name="رسم تخطيطي 5">
            <a:extLst>
              <a:ext uri="{FF2B5EF4-FFF2-40B4-BE49-F238E27FC236}">
                <a16:creationId xmlns:a16="http://schemas.microsoft.com/office/drawing/2014/main" id="{A9F425BF-D5A2-4618-BCB9-4751F881C703}"/>
              </a:ext>
            </a:extLst>
          </p:cNvPr>
          <p:cNvGraphicFramePr/>
          <p:nvPr/>
        </p:nvGraphicFramePr>
        <p:xfrm>
          <a:off x="309402" y="1256467"/>
          <a:ext cx="11573196" cy="2677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8869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07FC173-6D4F-422E-89BB-FD32AD01D79E}"/>
              </a:ext>
            </a:extLst>
          </p:cNvPr>
          <p:cNvSpPr>
            <a:spLocks noGrp="1"/>
          </p:cNvSpPr>
          <p:nvPr>
            <p:ph type="body" sz="quarter" idx="10"/>
          </p:nvPr>
        </p:nvSpPr>
        <p:spPr/>
        <p:txBody>
          <a:bodyPr>
            <a:normAutofit fontScale="92500" lnSpcReduction="10000"/>
          </a:bodyPr>
          <a:lstStyle/>
          <a:p>
            <a:r>
              <a:rPr lang="ar-SA" dirty="0"/>
              <a:t>انواع الارهاب الالكتروني</a:t>
            </a:r>
          </a:p>
        </p:txBody>
      </p:sp>
      <p:graphicFrame>
        <p:nvGraphicFramePr>
          <p:cNvPr id="5" name="رسم تخطيطي 4">
            <a:extLst>
              <a:ext uri="{FF2B5EF4-FFF2-40B4-BE49-F238E27FC236}">
                <a16:creationId xmlns:a16="http://schemas.microsoft.com/office/drawing/2014/main" id="{449F9BDA-7AB8-46D4-99A8-82709F9AB159}"/>
              </a:ext>
            </a:extLst>
          </p:cNvPr>
          <p:cNvGraphicFramePr/>
          <p:nvPr>
            <p:extLst>
              <p:ext uri="{D42A27DB-BD31-4B8C-83A1-F6EECF244321}">
                <p14:modId xmlns:p14="http://schemas.microsoft.com/office/powerpoint/2010/main" val="3251945841"/>
              </p:ext>
            </p:extLst>
          </p:nvPr>
        </p:nvGraphicFramePr>
        <p:xfrm>
          <a:off x="1" y="1063758"/>
          <a:ext cx="12192000" cy="5634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96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862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A35F96A-AC65-4914-B8ED-8B88AF2166E3}"/>
              </a:ext>
            </a:extLst>
          </p:cNvPr>
          <p:cNvSpPr>
            <a:spLocks noGrp="1"/>
          </p:cNvSpPr>
          <p:nvPr>
            <p:ph type="body" sz="quarter" idx="10"/>
          </p:nvPr>
        </p:nvSpPr>
        <p:spPr/>
        <p:txBody>
          <a:bodyPr>
            <a:normAutofit fontScale="92500" lnSpcReduction="10000"/>
          </a:bodyPr>
          <a:lstStyle/>
          <a:p>
            <a:pPr algn="r"/>
            <a:r>
              <a:rPr lang="ar-SA" sz="5400" b="1" i="0" dirty="0">
                <a:solidFill>
                  <a:srgbClr val="222222"/>
                </a:solidFill>
                <a:effectLst/>
                <a:latin typeface="Arial" panose="020B0604020202020204" pitchFamily="34" charset="0"/>
              </a:rPr>
              <a:t>الحرب الإلكترونية</a:t>
            </a:r>
            <a:endParaRPr lang="ar-SA" b="1" dirty="0"/>
          </a:p>
        </p:txBody>
      </p:sp>
      <p:sp>
        <p:nvSpPr>
          <p:cNvPr id="4" name="مربع نص 3">
            <a:extLst>
              <a:ext uri="{FF2B5EF4-FFF2-40B4-BE49-F238E27FC236}">
                <a16:creationId xmlns:a16="http://schemas.microsoft.com/office/drawing/2014/main" id="{FDFF0928-4B40-44EA-A09F-5E3CAB27BFC0}"/>
              </a:ext>
            </a:extLst>
          </p:cNvPr>
          <p:cNvSpPr txBox="1"/>
          <p:nvPr/>
        </p:nvSpPr>
        <p:spPr>
          <a:xfrm>
            <a:off x="6337299" y="2343150"/>
            <a:ext cx="5102225" cy="3108543"/>
          </a:xfrm>
          <a:prstGeom prst="rect">
            <a:avLst/>
          </a:prstGeom>
          <a:noFill/>
        </p:spPr>
        <p:txBody>
          <a:bodyPr wrap="square">
            <a:spAutoFit/>
          </a:bodyPr>
          <a:lstStyle/>
          <a:p>
            <a:pPr algn="r" rtl="1"/>
            <a:r>
              <a:rPr lang="en-US" sz="2800" b="1" i="0" dirty="0">
                <a:solidFill>
                  <a:srgbClr val="222222"/>
                </a:solidFill>
                <a:effectLst/>
                <a:latin typeface="Arial" panose="020B0604020202020204" pitchFamily="34" charset="0"/>
              </a:rPr>
              <a:t>“</a:t>
            </a:r>
            <a:r>
              <a:rPr lang="ar-SA" sz="2800" b="1" i="0" dirty="0">
                <a:solidFill>
                  <a:srgbClr val="222222"/>
                </a:solidFill>
                <a:effectLst/>
                <a:latin typeface="Arial" panose="020B0604020202020204" pitchFamily="34" charset="0"/>
              </a:rPr>
              <a:t>لن ترى أسلحتها ولن تسمع لها صوتا، ولن تشم رائحة البارود المحترق، لكن إذا نجح العدو في استهدافك، ستحرق طائراته كل شيء، حسبما يقول أحد الضباط الأمريكيين المتخصصين في الحرب الإلكترونية والأسلحة غير المميتة</a:t>
            </a:r>
            <a:r>
              <a:rPr lang="en-US" sz="2800" b="1" i="0" dirty="0">
                <a:solidFill>
                  <a:srgbClr val="222222"/>
                </a:solidFill>
                <a:effectLst/>
                <a:latin typeface="Arial" panose="020B0604020202020204" pitchFamily="34" charset="0"/>
              </a:rPr>
              <a:t> “</a:t>
            </a:r>
          </a:p>
          <a:p>
            <a:pPr algn="r"/>
            <a:endParaRPr lang="ar-SA" sz="2800" dirty="0"/>
          </a:p>
        </p:txBody>
      </p:sp>
      <p:pic>
        <p:nvPicPr>
          <p:cNvPr id="7174" name="Picture 6" descr="بحث حول نظم الحرب الإلكترونية ووسائلها">
            <a:extLst>
              <a:ext uri="{FF2B5EF4-FFF2-40B4-BE49-F238E27FC236}">
                <a16:creationId xmlns:a16="http://schemas.microsoft.com/office/drawing/2014/main" id="{8CBC6B75-9940-4D1C-A7CA-D1CF941AA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44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643D082-4EB7-4B2B-B262-3EEE3EF8E463}"/>
              </a:ext>
            </a:extLst>
          </p:cNvPr>
          <p:cNvSpPr>
            <a:spLocks noGrp="1"/>
          </p:cNvSpPr>
          <p:nvPr>
            <p:ph type="body" sz="quarter" idx="10"/>
          </p:nvPr>
        </p:nvSpPr>
        <p:spPr>
          <a:xfrm>
            <a:off x="5549900" y="339511"/>
            <a:ext cx="6346827" cy="724247"/>
          </a:xfrm>
        </p:spPr>
        <p:txBody>
          <a:bodyPr>
            <a:normAutofit/>
          </a:bodyPr>
          <a:lstStyle/>
          <a:p>
            <a:r>
              <a:rPr lang="ar-SA" sz="2800" b="1" dirty="0">
                <a:solidFill>
                  <a:schemeClr val="tx1"/>
                </a:solidFill>
                <a:latin typeface="Arial-BoldMT"/>
              </a:rPr>
              <a:t>ما هو الحروب الإلكترونية؟</a:t>
            </a:r>
            <a:endParaRPr lang="ar-SA" sz="2800" dirty="0">
              <a:solidFill>
                <a:schemeClr val="tx1"/>
              </a:solidFill>
            </a:endParaRPr>
          </a:p>
        </p:txBody>
      </p:sp>
      <p:sp>
        <p:nvSpPr>
          <p:cNvPr id="4" name="مربع نص 3">
            <a:extLst>
              <a:ext uri="{FF2B5EF4-FFF2-40B4-BE49-F238E27FC236}">
                <a16:creationId xmlns:a16="http://schemas.microsoft.com/office/drawing/2014/main" id="{421E319A-5878-4842-BF66-C2D68061551D}"/>
              </a:ext>
            </a:extLst>
          </p:cNvPr>
          <p:cNvSpPr txBox="1"/>
          <p:nvPr/>
        </p:nvSpPr>
        <p:spPr>
          <a:xfrm>
            <a:off x="5573486" y="1063758"/>
            <a:ext cx="6065882" cy="4524315"/>
          </a:xfrm>
          <a:prstGeom prst="rect">
            <a:avLst/>
          </a:prstGeom>
          <a:noFill/>
        </p:spPr>
        <p:txBody>
          <a:bodyPr wrap="square">
            <a:spAutoFit/>
          </a:bodyPr>
          <a:lstStyle/>
          <a:p>
            <a:pPr algn="r" rtl="1"/>
            <a:r>
              <a:rPr lang="ar-SA" sz="2400" dirty="0">
                <a:latin typeface="Arial-BoldMT"/>
              </a:rPr>
              <a:t>إن الحرب الإلكترونية هي صراع قائم على الإنترنت ينطوي على اختراق أنظمة الكمبيوتر وشبكات الدول الأخرى. يمتلك هؤلاء المهاجمون الموارد والخبرات اللازمة لشن هجمات ضخمة على الإنترنت ضد دول أخرى لإحداث ضرر أو تعطيل الخدمات ، مثل إغلاق شبكة الطاقة الكهربائية </a:t>
            </a:r>
          </a:p>
          <a:p>
            <a:pPr algn="r" rtl="1"/>
            <a:r>
              <a:rPr lang="ar-SA" sz="2400" dirty="0">
                <a:latin typeface="Arial-BoldMT"/>
              </a:rPr>
              <a:t>ومن الأمثلة على الهجوم الذي ترعاه الدول :</a:t>
            </a:r>
          </a:p>
          <a:p>
            <a:pPr algn="r" rtl="1"/>
            <a:endParaRPr lang="ar-SA" sz="2400" dirty="0">
              <a:latin typeface="Arial-BoldMT"/>
            </a:endParaRPr>
          </a:p>
          <a:p>
            <a:pPr marL="285750" indent="-285750" algn="r" rtl="1">
              <a:buFont typeface="Arial" panose="020B0604020202020204" pitchFamily="34" charset="0"/>
              <a:buChar char="•"/>
            </a:pPr>
            <a:r>
              <a:rPr lang="ar-SA" sz="2400" dirty="0">
                <a:latin typeface="Arial-BoldMT"/>
              </a:rPr>
              <a:t>"</a:t>
            </a:r>
            <a:r>
              <a:rPr lang="en-US" sz="2400" dirty="0">
                <a:latin typeface="Arial-BoldMT"/>
              </a:rPr>
              <a:t> Stuxnet</a:t>
            </a:r>
            <a:r>
              <a:rPr lang="ar-SA" sz="2400" dirty="0">
                <a:latin typeface="Arial-BoldMT"/>
              </a:rPr>
              <a:t> </a:t>
            </a:r>
            <a:r>
              <a:rPr lang="en-US" sz="2400" dirty="0">
                <a:latin typeface="Arial-BoldMT"/>
              </a:rPr>
              <a:t>"</a:t>
            </a:r>
            <a:endParaRPr lang="ar-SA" sz="2400" dirty="0">
              <a:latin typeface="Arial-BoldMT"/>
            </a:endParaRPr>
          </a:p>
          <a:p>
            <a:pPr marL="285750" indent="-285750" algn="r" rtl="1">
              <a:buFont typeface="Arial" panose="020B0604020202020204" pitchFamily="34" charset="0"/>
              <a:buChar char="•"/>
            </a:pPr>
            <a:r>
              <a:rPr lang="ar-SA" sz="2400" dirty="0">
                <a:latin typeface="Arial-BoldMT"/>
              </a:rPr>
              <a:t>شمعون </a:t>
            </a:r>
          </a:p>
          <a:p>
            <a:pPr marL="285750" indent="-285750" algn="r" rtl="1">
              <a:buFont typeface="Arial" panose="020B0604020202020204" pitchFamily="34" charset="0"/>
              <a:buChar char="•"/>
            </a:pPr>
            <a:r>
              <a:rPr lang="ar-SA" sz="2400" dirty="0">
                <a:latin typeface="Arial-BoldMT"/>
              </a:rPr>
              <a:t>روابط التصيد</a:t>
            </a:r>
          </a:p>
          <a:p>
            <a:pPr marL="285750" indent="-285750" algn="r" rtl="1">
              <a:buFont typeface="Arial" panose="020B0604020202020204" pitchFamily="34" charset="0"/>
              <a:buChar char="•"/>
            </a:pPr>
            <a:r>
              <a:rPr lang="ar-SA" sz="2400" dirty="0">
                <a:latin typeface="Arial-BoldMT"/>
              </a:rPr>
              <a:t>هجمات </a:t>
            </a:r>
            <a:r>
              <a:rPr lang="en-US" sz="2400" dirty="0">
                <a:latin typeface="Arial-BoldMT"/>
              </a:rPr>
              <a:t>DoS</a:t>
            </a:r>
          </a:p>
          <a:p>
            <a:pPr marL="285750" indent="-285750" algn="r" rtl="1">
              <a:buFont typeface="Arial" panose="020B0604020202020204" pitchFamily="34" charset="0"/>
              <a:buChar char="•"/>
            </a:pPr>
            <a:endParaRPr lang="ar-SA" sz="2400" dirty="0"/>
          </a:p>
        </p:txBody>
      </p:sp>
      <p:pic>
        <p:nvPicPr>
          <p:cNvPr id="5" name="Picture 6" descr="بحث حول نظم الحرب الإلكترونية ووسائلها">
            <a:extLst>
              <a:ext uri="{FF2B5EF4-FFF2-40B4-BE49-F238E27FC236}">
                <a16:creationId xmlns:a16="http://schemas.microsoft.com/office/drawing/2014/main" id="{CB03F71B-E179-47BB-AE37-D8910B419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77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رسم تخطيطي 4">
            <a:extLst>
              <a:ext uri="{FF2B5EF4-FFF2-40B4-BE49-F238E27FC236}">
                <a16:creationId xmlns:a16="http://schemas.microsoft.com/office/drawing/2014/main" id="{EA4EDC2B-811D-4A71-B3C2-D5557132BE65}"/>
              </a:ext>
            </a:extLst>
          </p:cNvPr>
          <p:cNvGraphicFramePr/>
          <p:nvPr>
            <p:extLst>
              <p:ext uri="{D42A27DB-BD31-4B8C-83A1-F6EECF244321}">
                <p14:modId xmlns:p14="http://schemas.microsoft.com/office/powerpoint/2010/main" val="313405830"/>
              </p:ext>
            </p:extLst>
          </p:nvPr>
        </p:nvGraphicFramePr>
        <p:xfrm>
          <a:off x="0" y="1384300"/>
          <a:ext cx="11573196"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عنصر نائب للنص 3">
            <a:extLst>
              <a:ext uri="{FF2B5EF4-FFF2-40B4-BE49-F238E27FC236}">
                <a16:creationId xmlns:a16="http://schemas.microsoft.com/office/drawing/2014/main" id="{57E98BFC-B4C8-4C99-80D7-94E7AAA79993}"/>
              </a:ext>
            </a:extLst>
          </p:cNvPr>
          <p:cNvSpPr>
            <a:spLocks noGrp="1"/>
          </p:cNvSpPr>
          <p:nvPr>
            <p:ph type="body" sz="quarter" idx="10"/>
          </p:nvPr>
        </p:nvSpPr>
        <p:spPr/>
        <p:txBody>
          <a:bodyPr>
            <a:normAutofit fontScale="92500" lnSpcReduction="10000"/>
          </a:bodyPr>
          <a:lstStyle/>
          <a:p>
            <a:r>
              <a:rPr lang="ar-SA" dirty="0"/>
              <a:t>الحرب الإلكترونية</a:t>
            </a:r>
          </a:p>
        </p:txBody>
      </p:sp>
      <p:sp>
        <p:nvSpPr>
          <p:cNvPr id="3" name="عنوان 2">
            <a:extLst>
              <a:ext uri="{FF2B5EF4-FFF2-40B4-BE49-F238E27FC236}">
                <a16:creationId xmlns:a16="http://schemas.microsoft.com/office/drawing/2014/main" id="{4ABC23A2-9FFD-4F35-8CD9-387B98692119}"/>
              </a:ext>
            </a:extLst>
          </p:cNvPr>
          <p:cNvSpPr>
            <a:spLocks noGrp="1"/>
          </p:cNvSpPr>
          <p:nvPr>
            <p:ph type="title" idx="4294967295"/>
          </p:nvPr>
        </p:nvSpPr>
        <p:spPr>
          <a:xfrm>
            <a:off x="0" y="0"/>
            <a:ext cx="0" cy="0"/>
          </a:xfrm>
          <a:prstGeom prst="rect">
            <a:avLst/>
          </a:prstGeom>
        </p:spPr>
        <p:txBody>
          <a:bodyPr>
            <a:normAutofit fontScale="90000"/>
          </a:bodyPr>
          <a:lstStyle/>
          <a:p>
            <a:pPr algn="ctr" rtl="1"/>
            <a:r>
              <a:rPr lang="ar-SA" dirty="0"/>
              <a:t>    </a:t>
            </a:r>
          </a:p>
        </p:txBody>
      </p:sp>
    </p:spTree>
    <p:extLst>
      <p:ext uri="{BB962C8B-B14F-4D97-AF65-F5344CB8AC3E}">
        <p14:creationId xmlns:p14="http://schemas.microsoft.com/office/powerpoint/2010/main" val="262059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9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103" name="Rectangle 9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0" name="Rectangle 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dirty="0">
                <a:effectLst/>
                <a:latin typeface="Roboto"/>
              </a:rPr>
              <a:t>ما هي الجرائم الإلكترونية.</a:t>
            </a:r>
          </a:p>
          <a:p>
            <a:r>
              <a:rPr lang="ar-SA" sz="1700" b="0" i="0" dirty="0">
                <a:effectLst/>
                <a:latin typeface="Roboto"/>
              </a:rPr>
              <a:t>من هم المجرمين الالكترونيين</a:t>
            </a:r>
          </a:p>
          <a:p>
            <a:r>
              <a:rPr lang="ar-SA" sz="1700" dirty="0">
                <a:latin typeface="Roboto"/>
              </a:rPr>
              <a:t>تاريخ الجرائم الالكترونية</a:t>
            </a:r>
            <a:endParaRPr lang="ar-SA" sz="1700" b="0" i="0" dirty="0">
              <a:effectLst/>
              <a:latin typeface="Roboto"/>
            </a:endParaRPr>
          </a:p>
          <a:p>
            <a:r>
              <a:rPr lang="ar-SA" sz="1700" b="0" i="0" dirty="0">
                <a:effectLst/>
                <a:latin typeface="Roboto"/>
              </a:rPr>
              <a:t> أنواع الجرائم الإلكترونية.</a:t>
            </a:r>
          </a:p>
          <a:p>
            <a:r>
              <a:rPr lang="ar-SA" sz="1700" b="0" i="0" dirty="0">
                <a:effectLst/>
                <a:latin typeface="Roboto"/>
              </a:rPr>
              <a:t>كيف تحمي نفسك من الجرائم الإلكترونية</a:t>
            </a:r>
            <a:endParaRPr lang="ar-SA" sz="1700" dirty="0"/>
          </a:p>
        </p:txBody>
      </p:sp>
    </p:spTree>
    <p:extLst>
      <p:ext uri="{BB962C8B-B14F-4D97-AF65-F5344CB8AC3E}">
        <p14:creationId xmlns:p14="http://schemas.microsoft.com/office/powerpoint/2010/main" val="147835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5176542-D256-4FEE-8BCF-C1D2DAB9D7E3}"/>
              </a:ext>
            </a:extLst>
          </p:cNvPr>
          <p:cNvSpPr>
            <a:spLocks noGrp="1"/>
          </p:cNvSpPr>
          <p:nvPr>
            <p:ph type="body" sz="quarter" idx="10"/>
          </p:nvPr>
        </p:nvSpPr>
        <p:spPr>
          <a:xfrm>
            <a:off x="5167086" y="339511"/>
            <a:ext cx="6729641" cy="724247"/>
          </a:xfrm>
        </p:spPr>
        <p:txBody>
          <a:bodyPr>
            <a:normAutofit fontScale="92500" lnSpcReduction="10000"/>
          </a:bodyPr>
          <a:lstStyle/>
          <a:p>
            <a:r>
              <a:rPr lang="ar-SA" dirty="0"/>
              <a:t>اهداف الحروب الالكترونية</a:t>
            </a:r>
          </a:p>
        </p:txBody>
      </p:sp>
      <p:sp>
        <p:nvSpPr>
          <p:cNvPr id="3" name="مربع نص 2">
            <a:extLst>
              <a:ext uri="{FF2B5EF4-FFF2-40B4-BE49-F238E27FC236}">
                <a16:creationId xmlns:a16="http://schemas.microsoft.com/office/drawing/2014/main" id="{99580C91-1FF6-4DCE-97C7-94E717E4F686}"/>
              </a:ext>
            </a:extLst>
          </p:cNvPr>
          <p:cNvSpPr txBox="1"/>
          <p:nvPr/>
        </p:nvSpPr>
        <p:spPr>
          <a:xfrm>
            <a:off x="4180113" y="1759841"/>
            <a:ext cx="6836229" cy="2554545"/>
          </a:xfrm>
          <a:prstGeom prst="rect">
            <a:avLst/>
          </a:prstGeom>
          <a:noFill/>
        </p:spPr>
        <p:txBody>
          <a:bodyPr wrap="square" rtlCol="1">
            <a:spAutoFit/>
          </a:bodyPr>
          <a:lstStyle/>
          <a:p>
            <a:pPr marL="285750" indent="-285750" algn="r" rtl="1">
              <a:buFont typeface="Wingdings" panose="05000000000000000000" pitchFamily="2" charset="2"/>
              <a:buChar char="v"/>
            </a:pPr>
            <a:r>
              <a:rPr lang="ar-SA" sz="3200" dirty="0"/>
              <a:t>التجسس</a:t>
            </a:r>
          </a:p>
          <a:p>
            <a:pPr marL="285750" indent="-285750" algn="r" rtl="1">
              <a:buFont typeface="Wingdings" panose="05000000000000000000" pitchFamily="2" charset="2"/>
              <a:buChar char="v"/>
            </a:pPr>
            <a:r>
              <a:rPr lang="ar-SA" sz="3200" dirty="0"/>
              <a:t>التخريب</a:t>
            </a:r>
          </a:p>
          <a:p>
            <a:pPr marL="285750" indent="-285750" algn="r" rtl="1">
              <a:buFont typeface="Wingdings" panose="05000000000000000000" pitchFamily="2" charset="2"/>
              <a:buChar char="v"/>
            </a:pPr>
            <a:r>
              <a:rPr lang="ar-SA" sz="3200" dirty="0"/>
              <a:t>توجيه الراي العام</a:t>
            </a:r>
          </a:p>
          <a:p>
            <a:pPr marL="285750" indent="-285750" algn="r" rtl="1">
              <a:buFont typeface="Wingdings" panose="05000000000000000000" pitchFamily="2" charset="2"/>
              <a:buChar char="v"/>
            </a:pPr>
            <a:r>
              <a:rPr lang="ar-SA" sz="3200" dirty="0"/>
              <a:t>التهديد</a:t>
            </a:r>
          </a:p>
          <a:p>
            <a:pPr marL="285750" indent="-285750" algn="r" rtl="1">
              <a:buFont typeface="Wingdings" panose="05000000000000000000" pitchFamily="2" charset="2"/>
              <a:buChar char="v"/>
            </a:pPr>
            <a:endParaRPr lang="ar-SA" sz="3200" dirty="0"/>
          </a:p>
        </p:txBody>
      </p:sp>
      <p:pic>
        <p:nvPicPr>
          <p:cNvPr id="4" name="Picture 6" descr="بحث حول نظم الحرب الإلكترونية ووسائلها">
            <a:extLst>
              <a:ext uri="{FF2B5EF4-FFF2-40B4-BE49-F238E27FC236}">
                <a16:creationId xmlns:a16="http://schemas.microsoft.com/office/drawing/2014/main" id="{15B1FC01-FA0E-432F-BD7A-973FC7CCF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 y="-9068"/>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1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1FF61D2B-FA70-42F5-A722-6CD19438C520}"/>
              </a:ext>
            </a:extLst>
          </p:cNvPr>
          <p:cNvSpPr>
            <a:spLocks noGrp="1"/>
          </p:cNvSpPr>
          <p:nvPr>
            <p:ph type="body" sz="quarter" idx="10"/>
          </p:nvPr>
        </p:nvSpPr>
        <p:spPr>
          <a:xfrm>
            <a:off x="5994400" y="339511"/>
            <a:ext cx="5902327" cy="724247"/>
          </a:xfrm>
        </p:spPr>
        <p:txBody>
          <a:bodyPr>
            <a:normAutofit fontScale="92500" lnSpcReduction="10000"/>
          </a:bodyPr>
          <a:lstStyle/>
          <a:p>
            <a:r>
              <a:rPr lang="ar-SA" dirty="0"/>
              <a:t>مميزات الحروب السيبرانية </a:t>
            </a:r>
          </a:p>
        </p:txBody>
      </p:sp>
      <p:sp>
        <p:nvSpPr>
          <p:cNvPr id="3" name="مستطيل 2">
            <a:extLst>
              <a:ext uri="{FF2B5EF4-FFF2-40B4-BE49-F238E27FC236}">
                <a16:creationId xmlns:a16="http://schemas.microsoft.com/office/drawing/2014/main" id="{95BEE29C-EDDF-4F21-B0D4-FC7B20488C14}"/>
              </a:ext>
            </a:extLst>
          </p:cNvPr>
          <p:cNvSpPr/>
          <p:nvPr/>
        </p:nvSpPr>
        <p:spPr>
          <a:xfrm>
            <a:off x="5702300" y="1901371"/>
            <a:ext cx="6311900" cy="4617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lgn="r" rtl="1">
              <a:buFont typeface="Wingdings" panose="05000000000000000000" pitchFamily="2" charset="2"/>
              <a:buChar char="ü"/>
            </a:pPr>
            <a:r>
              <a:rPr lang="ar-SA" sz="2800" dirty="0">
                <a:solidFill>
                  <a:schemeClr val="tx1"/>
                </a:solidFill>
              </a:rPr>
              <a:t>اقل تكلفة</a:t>
            </a:r>
            <a:r>
              <a:rPr lang="en-US" sz="2800" dirty="0">
                <a:solidFill>
                  <a:schemeClr val="tx1"/>
                </a:solidFill>
              </a:rPr>
              <a:t> </a:t>
            </a:r>
            <a:r>
              <a:rPr lang="ar-SA" sz="2800" dirty="0">
                <a:solidFill>
                  <a:schemeClr val="tx1"/>
                </a:solidFill>
              </a:rPr>
              <a:t>من الحروب التقليدية</a:t>
            </a:r>
          </a:p>
          <a:p>
            <a:pPr marL="285750" indent="-285750" algn="r" rtl="1">
              <a:buFont typeface="Wingdings" panose="05000000000000000000" pitchFamily="2" charset="2"/>
              <a:buChar char="ü"/>
            </a:pPr>
            <a:r>
              <a:rPr lang="ar-SA" sz="2800" dirty="0">
                <a:solidFill>
                  <a:schemeClr val="tx1"/>
                </a:solidFill>
              </a:rPr>
              <a:t> امكانية ان تسبب خسائر مالية ضخمة (وممكن خسائر بشرية اذا وصل العدو الى انظمة المستشفيات – انظمة التبريد – انظمة التبريد في المفاعلات النووية</a:t>
            </a:r>
          </a:p>
          <a:p>
            <a:pPr marL="285750" indent="-285750" algn="r" rtl="1">
              <a:buFont typeface="Wingdings" panose="05000000000000000000" pitchFamily="2" charset="2"/>
              <a:buChar char="ü"/>
            </a:pPr>
            <a:r>
              <a:rPr lang="ar-SA" sz="2800" dirty="0">
                <a:solidFill>
                  <a:schemeClr val="tx1"/>
                </a:solidFill>
              </a:rPr>
              <a:t>لا يسبقها أي مؤشرات </a:t>
            </a:r>
          </a:p>
          <a:p>
            <a:pPr marL="285750" indent="-285750" algn="r" rtl="1">
              <a:buFont typeface="Wingdings" panose="05000000000000000000" pitchFamily="2" charset="2"/>
              <a:buChar char="ü"/>
            </a:pPr>
            <a:r>
              <a:rPr lang="ar-SA" sz="2800" dirty="0">
                <a:solidFill>
                  <a:schemeClr val="tx1"/>
                </a:solidFill>
              </a:rPr>
              <a:t>صعوبة وكلفة تحديد مصدرها</a:t>
            </a:r>
          </a:p>
          <a:p>
            <a:pPr marL="285750" indent="-285750" algn="r" rtl="1">
              <a:buFont typeface="Wingdings" panose="05000000000000000000" pitchFamily="2" charset="2"/>
              <a:buChar char="ü"/>
            </a:pPr>
            <a:r>
              <a:rPr lang="ar-SA" sz="2800" dirty="0">
                <a:solidFill>
                  <a:schemeClr val="tx1"/>
                </a:solidFill>
              </a:rPr>
              <a:t>غير معلنه ومجهولة الصدر لفترات طويلة</a:t>
            </a:r>
          </a:p>
          <a:p>
            <a:pPr marL="285750" indent="-285750" algn="r" rtl="1">
              <a:buFont typeface="Wingdings" panose="05000000000000000000" pitchFamily="2" charset="2"/>
              <a:buChar char="ü"/>
            </a:pPr>
            <a:r>
              <a:rPr lang="ar-SA" sz="2800" dirty="0">
                <a:solidFill>
                  <a:schemeClr val="tx1"/>
                </a:solidFill>
              </a:rPr>
              <a:t>قد تحدث باي وقت</a:t>
            </a:r>
          </a:p>
        </p:txBody>
      </p:sp>
      <p:pic>
        <p:nvPicPr>
          <p:cNvPr id="6" name="Picture 6" descr="بحث حول نظم الحرب الإلكترونية ووسائلها">
            <a:extLst>
              <a:ext uri="{FF2B5EF4-FFF2-40B4-BE49-F238E27FC236}">
                <a16:creationId xmlns:a16="http://schemas.microsoft.com/office/drawing/2014/main" id="{257BD090-DD5F-4615-9AAF-C27AE71CA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7128"/>
            <a:ext cx="5549900" cy="679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218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5741BFFE-5ED5-4FD9-B052-BB5AA9311F8F}"/>
              </a:ext>
            </a:extLst>
          </p:cNvPr>
          <p:cNvSpPr>
            <a:spLocks noGrp="1"/>
          </p:cNvSpPr>
          <p:nvPr>
            <p:ph type="body" sz="quarter" idx="10"/>
          </p:nvPr>
        </p:nvSpPr>
        <p:spPr/>
        <p:txBody>
          <a:bodyPr>
            <a:normAutofit fontScale="92500" lnSpcReduction="10000"/>
          </a:bodyPr>
          <a:lstStyle/>
          <a:p>
            <a:r>
              <a:rPr lang="ar-SA" dirty="0"/>
              <a:t>الحماية </a:t>
            </a:r>
          </a:p>
        </p:txBody>
      </p:sp>
      <p:sp>
        <p:nvSpPr>
          <p:cNvPr id="3" name="مربع نص 2">
            <a:extLst>
              <a:ext uri="{FF2B5EF4-FFF2-40B4-BE49-F238E27FC236}">
                <a16:creationId xmlns:a16="http://schemas.microsoft.com/office/drawing/2014/main" id="{26AF4404-FAA8-490A-97AB-21CC1F44C322}"/>
              </a:ext>
            </a:extLst>
          </p:cNvPr>
          <p:cNvSpPr txBox="1"/>
          <p:nvPr/>
        </p:nvSpPr>
        <p:spPr>
          <a:xfrm>
            <a:off x="3831771" y="1901371"/>
            <a:ext cx="8064956" cy="3970318"/>
          </a:xfrm>
          <a:prstGeom prst="rect">
            <a:avLst/>
          </a:prstGeom>
          <a:noFill/>
        </p:spPr>
        <p:txBody>
          <a:bodyPr wrap="square" rtlCol="1">
            <a:spAutoFit/>
          </a:bodyPr>
          <a:lstStyle/>
          <a:p>
            <a:pPr marL="457200" indent="-457200" algn="r" rtl="1">
              <a:buFont typeface="Wingdings" panose="05000000000000000000" pitchFamily="2" charset="2"/>
              <a:buChar char="Ø"/>
            </a:pPr>
            <a:r>
              <a:rPr lang="ar-SA" sz="2800" dirty="0"/>
              <a:t>الافراد:</a:t>
            </a:r>
          </a:p>
          <a:p>
            <a:pPr marL="914400" lvl="1" indent="-457200" algn="r" rtl="1">
              <a:buFont typeface="Wingdings" panose="05000000000000000000" pitchFamily="2" charset="2"/>
              <a:buChar char="Ø"/>
            </a:pPr>
            <a:r>
              <a:rPr lang="ar-SA" sz="2800" dirty="0"/>
              <a:t>الوعي بالمخاطر</a:t>
            </a:r>
          </a:p>
          <a:p>
            <a:pPr marL="457200" indent="-457200" algn="r" rtl="1">
              <a:buFont typeface="Wingdings" panose="05000000000000000000" pitchFamily="2" charset="2"/>
              <a:buChar char="Ø"/>
            </a:pPr>
            <a:endParaRPr lang="ar-SA" sz="2800" dirty="0"/>
          </a:p>
          <a:p>
            <a:pPr marL="457200" indent="-457200" algn="r" rtl="1">
              <a:buFont typeface="Wingdings" panose="05000000000000000000" pitchFamily="2" charset="2"/>
              <a:buChar char="Ø"/>
            </a:pPr>
            <a:r>
              <a:rPr lang="ar-SA" sz="2800" dirty="0"/>
              <a:t>الدول:</a:t>
            </a:r>
          </a:p>
          <a:p>
            <a:pPr marL="914400" lvl="1" indent="-457200" algn="r" rtl="1">
              <a:buFont typeface="Wingdings" panose="05000000000000000000" pitchFamily="2" charset="2"/>
              <a:buChar char="Ø"/>
            </a:pPr>
            <a:r>
              <a:rPr lang="ar-SA" sz="2800" dirty="0"/>
              <a:t>فصل الشبكات الحساسة عن الفضاء الرقمي</a:t>
            </a:r>
          </a:p>
          <a:p>
            <a:pPr marL="914400" lvl="1" indent="-457200" algn="r" rtl="1">
              <a:buFont typeface="Wingdings" panose="05000000000000000000" pitchFamily="2" charset="2"/>
              <a:buChar char="Ø"/>
            </a:pPr>
            <a:r>
              <a:rPr lang="ar-SA" sz="2800" dirty="0"/>
              <a:t>تكوين فرق خاصة لاختبار دفاعاتنا للتأكد من حمايتنا</a:t>
            </a:r>
          </a:p>
          <a:p>
            <a:pPr marL="914400" lvl="1" indent="-457200" algn="r" rtl="1">
              <a:buFont typeface="Wingdings" panose="05000000000000000000" pitchFamily="2" charset="2"/>
              <a:buChar char="Ø"/>
            </a:pPr>
            <a:r>
              <a:rPr lang="ar-SA" sz="2800" dirty="0"/>
              <a:t>عمل بروتوكولات في حال تعرض لهجوم كيف ممكن ننقذ ما يمكن إنقاذه (</a:t>
            </a:r>
            <a:r>
              <a:rPr lang="en-US" sz="2800" dirty="0"/>
              <a:t>INSEDENT RESPONSE</a:t>
            </a:r>
            <a:r>
              <a:rPr lang="ar-SA" sz="2800" dirty="0"/>
              <a:t>)</a:t>
            </a:r>
          </a:p>
          <a:p>
            <a:pPr marL="457200" indent="-457200" algn="r" rtl="1">
              <a:buFont typeface="Wingdings" panose="05000000000000000000" pitchFamily="2" charset="2"/>
              <a:buChar char="Ø"/>
            </a:pPr>
            <a:endParaRPr lang="ar-SA" sz="2800" dirty="0"/>
          </a:p>
        </p:txBody>
      </p:sp>
      <p:grpSp>
        <p:nvGrpSpPr>
          <p:cNvPr id="4" name="Graphic 21">
            <a:extLst>
              <a:ext uri="{FF2B5EF4-FFF2-40B4-BE49-F238E27FC236}">
                <a16:creationId xmlns:a16="http://schemas.microsoft.com/office/drawing/2014/main" id="{6AF3BD33-B28E-402A-BF96-31DC4DC63CA0}"/>
              </a:ext>
            </a:extLst>
          </p:cNvPr>
          <p:cNvGrpSpPr/>
          <p:nvPr/>
        </p:nvGrpSpPr>
        <p:grpSpPr>
          <a:xfrm>
            <a:off x="483240" y="1329623"/>
            <a:ext cx="3348531" cy="4542066"/>
            <a:chOff x="3425127" y="0"/>
            <a:chExt cx="5341746" cy="6858000"/>
          </a:xfrm>
        </p:grpSpPr>
        <p:sp>
          <p:nvSpPr>
            <p:cNvPr id="5" name="Freeform: Shape 66">
              <a:extLst>
                <a:ext uri="{FF2B5EF4-FFF2-40B4-BE49-F238E27FC236}">
                  <a16:creationId xmlns:a16="http://schemas.microsoft.com/office/drawing/2014/main" id="{427B14DF-E0B4-4B7D-B244-F3D49CF18AEB}"/>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6" name="Freeform: Shape 67">
              <a:extLst>
                <a:ext uri="{FF2B5EF4-FFF2-40B4-BE49-F238E27FC236}">
                  <a16:creationId xmlns:a16="http://schemas.microsoft.com/office/drawing/2014/main" id="{C4340DEC-D815-4384-BB53-157B29D5AC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7" name="Freeform: Shape 68">
              <a:extLst>
                <a:ext uri="{FF2B5EF4-FFF2-40B4-BE49-F238E27FC236}">
                  <a16:creationId xmlns:a16="http://schemas.microsoft.com/office/drawing/2014/main" id="{59A090C7-7D57-41C1-9590-00C2BD62E353}"/>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8" name="Freeform: Shape 69">
              <a:extLst>
                <a:ext uri="{FF2B5EF4-FFF2-40B4-BE49-F238E27FC236}">
                  <a16:creationId xmlns:a16="http://schemas.microsoft.com/office/drawing/2014/main" id="{6B3B7FCD-CF4A-40D0-86C2-0B1A0EEE98AB}"/>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9" name="Freeform: Shape 70">
              <a:extLst>
                <a:ext uri="{FF2B5EF4-FFF2-40B4-BE49-F238E27FC236}">
                  <a16:creationId xmlns:a16="http://schemas.microsoft.com/office/drawing/2014/main" id="{5EB907AC-620C-4B24-ACF0-18138CF4E24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24088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00BA72B0-07DB-4E71-9A9D-F7453CADD5F6}"/>
              </a:ext>
            </a:extLst>
          </p:cNvPr>
          <p:cNvSpPr>
            <a:spLocks noGrp="1"/>
          </p:cNvSpPr>
          <p:nvPr>
            <p:ph type="body" sz="quarter" idx="10"/>
          </p:nvPr>
        </p:nvSpPr>
        <p:spPr/>
        <p:txBody>
          <a:bodyPr>
            <a:normAutofit fontScale="70000" lnSpcReduction="20000"/>
          </a:bodyPr>
          <a:lstStyle/>
          <a:p>
            <a:r>
              <a:rPr lang="ar-SA" b="1" dirty="0">
                <a:solidFill>
                  <a:schemeClr val="tx1"/>
                </a:solidFill>
                <a:latin typeface="Arial-BoldMT"/>
              </a:rPr>
              <a:t>ماذا يحدث إذا لم تتمكن الحكومة من الدفاع ضد الهجمات الإلكترونية </a:t>
            </a:r>
          </a:p>
        </p:txBody>
      </p:sp>
      <p:sp>
        <p:nvSpPr>
          <p:cNvPr id="4" name="مربع نص 3">
            <a:extLst>
              <a:ext uri="{FF2B5EF4-FFF2-40B4-BE49-F238E27FC236}">
                <a16:creationId xmlns:a16="http://schemas.microsoft.com/office/drawing/2014/main" id="{FA403ACA-C686-4156-AE8C-A69528BE68E0}"/>
              </a:ext>
            </a:extLst>
          </p:cNvPr>
          <p:cNvSpPr txBox="1"/>
          <p:nvPr/>
        </p:nvSpPr>
        <p:spPr>
          <a:xfrm>
            <a:off x="4194628" y="2148399"/>
            <a:ext cx="7477760" cy="2554545"/>
          </a:xfrm>
          <a:prstGeom prst="rect">
            <a:avLst/>
          </a:prstGeom>
          <a:noFill/>
        </p:spPr>
        <p:txBody>
          <a:bodyPr wrap="square">
            <a:spAutoFit/>
          </a:bodyPr>
          <a:lstStyle/>
          <a:p>
            <a:pPr marL="457200" indent="-457200" algn="r" rtl="1">
              <a:buFont typeface="Wingdings" panose="05000000000000000000" pitchFamily="2" charset="2"/>
              <a:buChar char="Ø"/>
            </a:pPr>
            <a:r>
              <a:rPr lang="ar-SA" sz="3200" dirty="0">
                <a:latin typeface="Arial-BoldMT"/>
              </a:rPr>
              <a:t>يفقد المواطنون الثقة في قدرة الحكومة على حمايتهم.</a:t>
            </a:r>
          </a:p>
          <a:p>
            <a:pPr marL="457200" indent="-457200" algn="r" rtl="1">
              <a:buFont typeface="Wingdings" panose="05000000000000000000" pitchFamily="2" charset="2"/>
              <a:buChar char="Ø"/>
            </a:pPr>
            <a:r>
              <a:rPr lang="ar-SA" sz="3200" dirty="0">
                <a:latin typeface="Arial-BoldMT"/>
              </a:rPr>
              <a:t> يمكن للحرب الإلكترونية أن تزعزع استقرار الدولة</a:t>
            </a:r>
          </a:p>
          <a:p>
            <a:pPr marL="457200" indent="-457200" algn="r" rtl="1">
              <a:buFont typeface="Wingdings" panose="05000000000000000000" pitchFamily="2" charset="2"/>
              <a:buChar char="Ø"/>
            </a:pPr>
            <a:r>
              <a:rPr lang="ar-SA" sz="3200" dirty="0">
                <a:latin typeface="Arial-BoldMT"/>
              </a:rPr>
              <a:t>  وتعطل التجارة </a:t>
            </a:r>
          </a:p>
          <a:p>
            <a:pPr marL="457200" indent="-457200" algn="r" rtl="1">
              <a:buFont typeface="Wingdings" panose="05000000000000000000" pitchFamily="2" charset="2"/>
              <a:buChar char="Ø"/>
            </a:pPr>
            <a:r>
              <a:rPr lang="ar-SA" sz="3200" dirty="0">
                <a:latin typeface="Arial-BoldMT"/>
              </a:rPr>
              <a:t>تؤثر على ثقة المواطنين في حكومتهم دون أن تغزو الدولة المستهدفة فعليًا.</a:t>
            </a:r>
            <a:endParaRPr lang="ar-SA" sz="3200" dirty="0"/>
          </a:p>
        </p:txBody>
      </p:sp>
      <p:grpSp>
        <p:nvGrpSpPr>
          <p:cNvPr id="5" name="Graphic 21">
            <a:extLst>
              <a:ext uri="{FF2B5EF4-FFF2-40B4-BE49-F238E27FC236}">
                <a16:creationId xmlns:a16="http://schemas.microsoft.com/office/drawing/2014/main" id="{93F1D532-0EA5-4ADA-A0FE-CA83C62B5299}"/>
              </a:ext>
            </a:extLst>
          </p:cNvPr>
          <p:cNvGrpSpPr/>
          <p:nvPr/>
        </p:nvGrpSpPr>
        <p:grpSpPr>
          <a:xfrm>
            <a:off x="483240" y="1329623"/>
            <a:ext cx="3348531" cy="4542066"/>
            <a:chOff x="3425127" y="0"/>
            <a:chExt cx="5341746" cy="6858000"/>
          </a:xfrm>
        </p:grpSpPr>
        <p:sp>
          <p:nvSpPr>
            <p:cNvPr id="6" name="Freeform: Shape 66">
              <a:extLst>
                <a:ext uri="{FF2B5EF4-FFF2-40B4-BE49-F238E27FC236}">
                  <a16:creationId xmlns:a16="http://schemas.microsoft.com/office/drawing/2014/main" id="{10F0ECA7-D5E2-4D9D-9FA3-4B6A192CF881}"/>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7" name="Freeform: Shape 67">
              <a:extLst>
                <a:ext uri="{FF2B5EF4-FFF2-40B4-BE49-F238E27FC236}">
                  <a16:creationId xmlns:a16="http://schemas.microsoft.com/office/drawing/2014/main" id="{10CD7D8A-3EE0-47BC-99F0-C805CA748C53}"/>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8" name="Freeform: Shape 68">
              <a:extLst>
                <a:ext uri="{FF2B5EF4-FFF2-40B4-BE49-F238E27FC236}">
                  <a16:creationId xmlns:a16="http://schemas.microsoft.com/office/drawing/2014/main" id="{22E206A4-F37E-4516-84CD-C1603C628565}"/>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9" name="Freeform: Shape 69">
              <a:extLst>
                <a:ext uri="{FF2B5EF4-FFF2-40B4-BE49-F238E27FC236}">
                  <a16:creationId xmlns:a16="http://schemas.microsoft.com/office/drawing/2014/main" id="{0DE886AC-B5BF-408C-B1CF-D10AB73A4BF8}"/>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10" name="Freeform: Shape 70">
              <a:extLst>
                <a:ext uri="{FF2B5EF4-FFF2-40B4-BE49-F238E27FC236}">
                  <a16:creationId xmlns:a16="http://schemas.microsoft.com/office/drawing/2014/main" id="{DFA9C8F4-414E-4C1E-9969-D4582234431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3353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5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80 Eye-Opening Cyber Security Statistics for 2019 - Hashed Out by The SSL  Store™">
            <a:extLst>
              <a:ext uri="{FF2B5EF4-FFF2-40B4-BE49-F238E27FC236}">
                <a16:creationId xmlns:a16="http://schemas.microsoft.com/office/drawing/2014/main" id="{BEF7A063-86BA-4AC6-92B8-7882F01CE5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7" t="9091" r="1454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B449B8C8-F8A7-46DD-AFF3-B8A98D845949}"/>
              </a:ext>
            </a:extLst>
          </p:cNvPr>
          <p:cNvSpPr>
            <a:spLocks noGrp="1"/>
          </p:cNvSpPr>
          <p:nvPr>
            <p:ph type="title"/>
          </p:nvPr>
        </p:nvSpPr>
        <p:spPr>
          <a:xfrm>
            <a:off x="371094" y="1161288"/>
            <a:ext cx="3438144" cy="1124712"/>
          </a:xfrm>
        </p:spPr>
        <p:txBody>
          <a:bodyPr anchor="b">
            <a:normAutofit/>
          </a:bodyPr>
          <a:lstStyle/>
          <a:p>
            <a:r>
              <a:rPr lang="en-US" sz="2800"/>
              <a:t>Outline</a:t>
            </a:r>
            <a:endParaRPr lang="ar-SA" sz="2800"/>
          </a:p>
        </p:txBody>
      </p:sp>
      <p:sp>
        <p:nvSpPr>
          <p:cNvPr id="3" name="عنصر نائب للمحتوى 2">
            <a:extLst>
              <a:ext uri="{FF2B5EF4-FFF2-40B4-BE49-F238E27FC236}">
                <a16:creationId xmlns:a16="http://schemas.microsoft.com/office/drawing/2014/main" id="{72271183-9F34-4EEF-B2FE-04C579062B6F}"/>
              </a:ext>
            </a:extLst>
          </p:cNvPr>
          <p:cNvSpPr>
            <a:spLocks noGrp="1"/>
          </p:cNvSpPr>
          <p:nvPr>
            <p:ph idx="1"/>
          </p:nvPr>
        </p:nvSpPr>
        <p:spPr>
          <a:xfrm>
            <a:off x="371094" y="2718054"/>
            <a:ext cx="3438906" cy="3207258"/>
          </a:xfrm>
        </p:spPr>
        <p:txBody>
          <a:bodyPr anchor="t">
            <a:normAutofit/>
          </a:bodyPr>
          <a:lstStyle/>
          <a:p>
            <a:r>
              <a:rPr lang="ar-SA" sz="1700" b="0" i="0" dirty="0">
                <a:effectLst/>
                <a:latin typeface="Roboto"/>
              </a:rPr>
              <a:t>الاستراتيجية الوطنية للأمن السيبراني</a:t>
            </a:r>
          </a:p>
          <a:p>
            <a:r>
              <a:rPr lang="ar-SA" altLang="ko-KR" sz="1800" dirty="0">
                <a:solidFill>
                  <a:schemeClr val="tx1"/>
                </a:solidFill>
                <a:cs typeface="Arial" pitchFamily="34" charset="0"/>
              </a:rPr>
              <a:t>مسارات الامن السيبراني</a:t>
            </a:r>
          </a:p>
          <a:p>
            <a:r>
              <a:rPr lang="en-US" sz="1700" dirty="0">
                <a:latin typeface="Roboto"/>
              </a:rPr>
              <a:t>CEE-2018</a:t>
            </a:r>
            <a:endParaRPr lang="ar-SA" sz="1700" b="0" i="0" dirty="0">
              <a:effectLst/>
              <a:latin typeface="Roboto"/>
            </a:endParaRPr>
          </a:p>
          <a:p>
            <a:pPr marL="0" indent="0">
              <a:buNone/>
            </a:pPr>
            <a:endParaRPr lang="ar-SA" sz="1700" dirty="0"/>
          </a:p>
        </p:txBody>
      </p:sp>
    </p:spTree>
    <p:extLst>
      <p:ext uri="{BB962C8B-B14F-4D97-AF65-F5344CB8AC3E}">
        <p14:creationId xmlns:p14="http://schemas.microsoft.com/office/powerpoint/2010/main" val="1858416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A30E4BC-BD37-4105-83F9-1D263773AB0A}"/>
              </a:ext>
            </a:extLst>
          </p:cNvPr>
          <p:cNvSpPr>
            <a:spLocks noGrp="1"/>
          </p:cNvSpPr>
          <p:nvPr>
            <p:ph type="title"/>
          </p:nvPr>
        </p:nvSpPr>
        <p:spPr/>
        <p:txBody>
          <a:bodyPr/>
          <a:lstStyle/>
          <a:p>
            <a:pPr algn="ctr"/>
            <a:r>
              <a:rPr lang="ar-SA" dirty="0"/>
              <a:t>جهود المملكة في مجال الامن السيبراني</a:t>
            </a:r>
          </a:p>
        </p:txBody>
      </p:sp>
      <p:graphicFrame>
        <p:nvGraphicFramePr>
          <p:cNvPr id="3" name="عنصر نائب للمحتوى 2">
            <a:extLst>
              <a:ext uri="{FF2B5EF4-FFF2-40B4-BE49-F238E27FC236}">
                <a16:creationId xmlns:a16="http://schemas.microsoft.com/office/drawing/2014/main" id="{4EE0B408-5FE8-4FF6-96AF-D8198E546070}"/>
              </a:ext>
            </a:extLst>
          </p:cNvPr>
          <p:cNvGraphicFramePr>
            <a:graphicFrameLocks noGrp="1"/>
          </p:cNvGraphicFramePr>
          <p:nvPr>
            <p:ph idx="1"/>
            <p:extLst>
              <p:ext uri="{D42A27DB-BD31-4B8C-83A1-F6EECF244321}">
                <p14:modId xmlns:p14="http://schemas.microsoft.com/office/powerpoint/2010/main" val="41139351"/>
              </p:ext>
            </p:extLst>
          </p:nvPr>
        </p:nvGraphicFramePr>
        <p:xfrm>
          <a:off x="4724400" y="1825625"/>
          <a:ext cx="66293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صورة 5">
            <a:extLst>
              <a:ext uri="{FF2B5EF4-FFF2-40B4-BE49-F238E27FC236}">
                <a16:creationId xmlns:a16="http://schemas.microsoft.com/office/drawing/2014/main" id="{3ADB00E4-79B4-474B-AAA3-34B51418486A}"/>
              </a:ext>
            </a:extLst>
          </p:cNvPr>
          <p:cNvPicPr>
            <a:picLocks noChangeAspect="1"/>
          </p:cNvPicPr>
          <p:nvPr/>
        </p:nvPicPr>
        <p:blipFill>
          <a:blip r:embed="rId8"/>
          <a:stretch>
            <a:fillRect/>
          </a:stretch>
        </p:blipFill>
        <p:spPr>
          <a:xfrm>
            <a:off x="0" y="1495425"/>
            <a:ext cx="4520219" cy="5391149"/>
          </a:xfrm>
          <a:prstGeom prst="rect">
            <a:avLst/>
          </a:prstGeom>
        </p:spPr>
      </p:pic>
    </p:spTree>
    <p:extLst>
      <p:ext uri="{BB962C8B-B14F-4D97-AF65-F5344CB8AC3E}">
        <p14:creationId xmlns:p14="http://schemas.microsoft.com/office/powerpoint/2010/main" val="366637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6432CFC-5FF8-4421-97AA-9464E6EE95E9}"/>
              </a:ext>
            </a:extLst>
          </p:cNvPr>
          <p:cNvSpPr>
            <a:spLocks noGrp="1"/>
          </p:cNvSpPr>
          <p:nvPr>
            <p:ph type="body" sz="quarter" idx="10"/>
          </p:nvPr>
        </p:nvSpPr>
        <p:spPr/>
        <p:txBody>
          <a:bodyPr>
            <a:normAutofit fontScale="92500" lnSpcReduction="10000"/>
          </a:bodyPr>
          <a:lstStyle/>
          <a:p>
            <a:r>
              <a:rPr lang="ar-SA" dirty="0"/>
              <a:t>الاستراتيجية الوطنية للأمن السيبراني</a:t>
            </a:r>
          </a:p>
        </p:txBody>
      </p:sp>
      <p:sp>
        <p:nvSpPr>
          <p:cNvPr id="4" name="مربع نص 3">
            <a:extLst>
              <a:ext uri="{FF2B5EF4-FFF2-40B4-BE49-F238E27FC236}">
                <a16:creationId xmlns:a16="http://schemas.microsoft.com/office/drawing/2014/main" id="{A9669519-DC5E-4B6F-BEC2-79FE8D779426}"/>
              </a:ext>
            </a:extLst>
          </p:cNvPr>
          <p:cNvSpPr txBox="1"/>
          <p:nvPr/>
        </p:nvSpPr>
        <p:spPr>
          <a:xfrm>
            <a:off x="323530" y="1720840"/>
            <a:ext cx="11573196" cy="3970318"/>
          </a:xfrm>
          <a:prstGeom prst="rect">
            <a:avLst/>
          </a:prstGeom>
          <a:noFill/>
        </p:spPr>
        <p:txBody>
          <a:bodyPr wrap="square">
            <a:spAutoFit/>
          </a:bodyPr>
          <a:lstStyle/>
          <a:p>
            <a:pPr algn="r" rtl="1"/>
            <a:r>
              <a:rPr lang="ar-SA" sz="2800" b="1" i="0" dirty="0">
                <a:solidFill>
                  <a:srgbClr val="00B9AD"/>
                </a:solidFill>
                <a:effectLst/>
                <a:latin typeface="NCA-regular"/>
              </a:rPr>
              <a:t>مقدمة</a:t>
            </a:r>
          </a:p>
          <a:p>
            <a:pPr algn="r" rtl="1"/>
            <a:r>
              <a:rPr lang="ar-SA" sz="2800" b="0" i="0" dirty="0">
                <a:solidFill>
                  <a:srgbClr val="323E48"/>
                </a:solidFill>
                <a:effectLst/>
                <a:latin typeface="NCA-light"/>
              </a:rPr>
              <a:t>إن وجود بنية فضاء سيبراني وطنية متكاملة وآمنة يعد أحد أهم العوامل الممكنة للنمو والازدهار؛ إلا أن التوسع في استخدام التقنية يفتح آفاقًا جديدة للمخاطر والتهديدات السيبرانية؛ مما يستوجب تعزيز الأمن السيبراني لحماية الشبكات، وأنظمة تقنية المعلومات وأنظمة التقنيات التشغيلية ومكوناتها من أجهزة وبرمجيات وحماية ما تقدمه من خدمات وما تحويه من بيانات من أي اختراق أو تعطيل أو تعديل أو دخول أو استخدام أو استغلال وكذلك لتعزيز الربط التقني الآمن بين الخدمات الحكومية ودعم الاقتصاد الرقمي.</a:t>
            </a:r>
            <a:br>
              <a:rPr lang="ar-SA" sz="2800" b="0" i="0" dirty="0">
                <a:solidFill>
                  <a:srgbClr val="323E48"/>
                </a:solidFill>
                <a:effectLst/>
                <a:latin typeface="NCA-light"/>
              </a:rPr>
            </a:br>
            <a:r>
              <a:rPr lang="ar-SA" sz="2800" b="0" i="0" dirty="0">
                <a:solidFill>
                  <a:srgbClr val="323E48"/>
                </a:solidFill>
                <a:effectLst/>
                <a:latin typeface="NCA-light"/>
              </a:rPr>
              <a:t>وتسعى الهيئة إلى قيادة وتنسيق الجهود الوطنية كجهة تشريعية من خلال تفاعل ومشاركة الجهات الوطنية وتكاملها لتحقيق طموحها ومستهدفاتها.</a:t>
            </a:r>
          </a:p>
        </p:txBody>
      </p:sp>
      <p:sp>
        <p:nvSpPr>
          <p:cNvPr id="6" name="مربع نص 5">
            <a:extLst>
              <a:ext uri="{FF2B5EF4-FFF2-40B4-BE49-F238E27FC236}">
                <a16:creationId xmlns:a16="http://schemas.microsoft.com/office/drawing/2014/main" id="{3B4B5E5E-50FE-43BC-AC70-C324C254C5B3}"/>
              </a:ext>
            </a:extLst>
          </p:cNvPr>
          <p:cNvSpPr txBox="1"/>
          <p:nvPr/>
        </p:nvSpPr>
        <p:spPr>
          <a:xfrm>
            <a:off x="0" y="6333823"/>
            <a:ext cx="8470900" cy="369332"/>
          </a:xfrm>
          <a:prstGeom prst="rect">
            <a:avLst/>
          </a:prstGeom>
          <a:noFill/>
        </p:spPr>
        <p:txBody>
          <a:bodyPr wrap="square">
            <a:spAutoFit/>
          </a:bodyPr>
          <a:lstStyle/>
          <a:p>
            <a:r>
              <a:rPr lang="en-US" dirty="0">
                <a:hlinkClick r:id="rId3"/>
              </a:rPr>
              <a:t>https://www.my.gov.sa/wps/portal/snp/content/cybersecurity#header2_0</a:t>
            </a:r>
            <a:endParaRPr lang="ar-SA" dirty="0"/>
          </a:p>
        </p:txBody>
      </p:sp>
    </p:spTree>
    <p:extLst>
      <p:ext uri="{BB962C8B-B14F-4D97-AF65-F5344CB8AC3E}">
        <p14:creationId xmlns:p14="http://schemas.microsoft.com/office/powerpoint/2010/main" val="334709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E7C5072-A94D-4099-9E7C-7F3D92B2679C}"/>
              </a:ext>
            </a:extLst>
          </p:cNvPr>
          <p:cNvSpPr>
            <a:spLocks noGrp="1"/>
          </p:cNvSpPr>
          <p:nvPr>
            <p:ph type="body" sz="quarter" idx="10"/>
          </p:nvPr>
        </p:nvSpPr>
        <p:spPr/>
        <p:txBody>
          <a:bodyPr>
            <a:normAutofit fontScale="92500" lnSpcReduction="10000"/>
          </a:bodyPr>
          <a:lstStyle/>
          <a:p>
            <a:endParaRPr lang="ar-SA" dirty="0"/>
          </a:p>
        </p:txBody>
      </p:sp>
      <p:pic>
        <p:nvPicPr>
          <p:cNvPr id="4" name="صورة 3">
            <a:extLst>
              <a:ext uri="{FF2B5EF4-FFF2-40B4-BE49-F238E27FC236}">
                <a16:creationId xmlns:a16="http://schemas.microsoft.com/office/drawing/2014/main" id="{7D78580E-2C86-419B-B197-EDF807BCD41A}"/>
              </a:ext>
            </a:extLst>
          </p:cNvPr>
          <p:cNvPicPr>
            <a:picLocks noChangeAspect="1"/>
          </p:cNvPicPr>
          <p:nvPr/>
        </p:nvPicPr>
        <p:blipFill>
          <a:blip r:embed="rId2"/>
          <a:stretch>
            <a:fillRect/>
          </a:stretch>
        </p:blipFill>
        <p:spPr>
          <a:xfrm>
            <a:off x="0" y="89413"/>
            <a:ext cx="12192000" cy="6679174"/>
          </a:xfrm>
          <a:prstGeom prst="rect">
            <a:avLst/>
          </a:prstGeom>
        </p:spPr>
      </p:pic>
    </p:spTree>
    <p:extLst>
      <p:ext uri="{BB962C8B-B14F-4D97-AF65-F5344CB8AC3E}">
        <p14:creationId xmlns:p14="http://schemas.microsoft.com/office/powerpoint/2010/main" val="1908766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E581B26-2FDB-4028-BA39-9C64D4E04FBE}"/>
              </a:ext>
            </a:extLst>
          </p:cNvPr>
          <p:cNvSpPr>
            <a:spLocks noGrp="1"/>
          </p:cNvSpPr>
          <p:nvPr>
            <p:ph type="body" sz="quarter" idx="10"/>
          </p:nvPr>
        </p:nvSpPr>
        <p:spPr/>
        <p:txBody>
          <a:bodyPr>
            <a:normAutofit fontScale="92500" lnSpcReduction="10000"/>
          </a:bodyPr>
          <a:lstStyle/>
          <a:p>
            <a:r>
              <a:rPr lang="ar-SA" b="0" i="0" dirty="0">
                <a:solidFill>
                  <a:srgbClr val="323E48"/>
                </a:solidFill>
                <a:effectLst/>
                <a:latin typeface="NCA-light"/>
              </a:rPr>
              <a:t>وتعرف المحاور الستة الرئيسية لهذا الإطار كما يلي:</a:t>
            </a:r>
          </a:p>
        </p:txBody>
      </p:sp>
      <p:pic>
        <p:nvPicPr>
          <p:cNvPr id="4" name="صورة 3">
            <a:extLst>
              <a:ext uri="{FF2B5EF4-FFF2-40B4-BE49-F238E27FC236}">
                <a16:creationId xmlns:a16="http://schemas.microsoft.com/office/drawing/2014/main" id="{A8A6B03E-C162-480E-B81B-79B4887796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063758"/>
            <a:ext cx="12192000" cy="5794242"/>
          </a:xfrm>
          <a:prstGeom prst="rect">
            <a:avLst/>
          </a:prstGeom>
        </p:spPr>
      </p:pic>
    </p:spTree>
    <p:extLst>
      <p:ext uri="{BB962C8B-B14F-4D97-AF65-F5344CB8AC3E}">
        <p14:creationId xmlns:p14="http://schemas.microsoft.com/office/powerpoint/2010/main" val="243374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48C9EEE0-18CE-46DB-8DCF-FBF0119258D2}"/>
              </a:ext>
            </a:extLst>
          </p:cNvPr>
          <p:cNvSpPr>
            <a:spLocks noGrp="1"/>
          </p:cNvSpPr>
          <p:nvPr>
            <p:ph type="ctrTitle" idx="4294967295"/>
          </p:nvPr>
        </p:nvSpPr>
        <p:spPr>
          <a:xfrm>
            <a:off x="3048000" y="1408802"/>
            <a:ext cx="9144000" cy="2387600"/>
          </a:xfrm>
        </p:spPr>
        <p:txBody>
          <a:bodyPr>
            <a:normAutofit/>
          </a:bodyPr>
          <a:lstStyle/>
          <a:p>
            <a:pPr algn="ctr"/>
            <a:r>
              <a:rPr lang="en-US" sz="6000" dirty="0">
                <a:solidFill>
                  <a:schemeClr val="bg1"/>
                </a:solidFill>
                <a:latin typeface="LiberationSerif"/>
              </a:rPr>
              <a:t>Cyber crime</a:t>
            </a:r>
            <a:endParaRPr lang="ar-SA" sz="6000" dirty="0">
              <a:solidFill>
                <a:schemeClr val="bg1"/>
              </a:solidFill>
            </a:endParaRPr>
          </a:p>
        </p:txBody>
      </p:sp>
      <p:sp>
        <p:nvSpPr>
          <p:cNvPr id="2" name="Text Placeholder 1">
            <a:extLst>
              <a:ext uri="{FF2B5EF4-FFF2-40B4-BE49-F238E27FC236}">
                <a16:creationId xmlns:a16="http://schemas.microsoft.com/office/drawing/2014/main" id="{21BB3ACD-39D6-4B07-B165-F979837486AA}"/>
              </a:ext>
            </a:extLst>
          </p:cNvPr>
          <p:cNvSpPr>
            <a:spLocks noGrp="1"/>
          </p:cNvSpPr>
          <p:nvPr>
            <p:ph type="subTitle" idx="4294967295"/>
          </p:nvPr>
        </p:nvSpPr>
        <p:spPr>
          <a:xfrm>
            <a:off x="3048000" y="3888477"/>
            <a:ext cx="9144000" cy="1655762"/>
          </a:xfrm>
        </p:spPr>
        <p:txBody>
          <a:bodyPr>
            <a:normAutofit fontScale="92500" lnSpcReduction="10000"/>
          </a:bodyPr>
          <a:lstStyle/>
          <a:p>
            <a:pPr marL="0" indent="0" algn="ctr">
              <a:buNone/>
            </a:pPr>
            <a:r>
              <a:rPr lang="en-US" sz="4000" dirty="0">
                <a:solidFill>
                  <a:schemeClr val="bg1"/>
                </a:solidFill>
                <a:latin typeface="LiberationSerif"/>
              </a:rPr>
              <a:t>What  is cyber crime?</a:t>
            </a:r>
          </a:p>
          <a:p>
            <a:pPr marL="0" indent="0" algn="ctr">
              <a:buNone/>
            </a:pPr>
            <a:r>
              <a:rPr lang="ar-SA" sz="3600" b="0" i="0" dirty="0">
                <a:solidFill>
                  <a:schemeClr val="bg1"/>
                </a:solidFill>
                <a:effectLst/>
                <a:latin typeface="Roboto"/>
              </a:rPr>
              <a:t>ما هي الجرائم الإلكترونية.</a:t>
            </a:r>
          </a:p>
          <a:p>
            <a:pPr marL="0" indent="0" algn="ctr">
              <a:buNone/>
            </a:pPr>
            <a:r>
              <a:rPr lang="en-US" sz="4000" dirty="0">
                <a:solidFill>
                  <a:schemeClr val="bg1"/>
                </a:solidFill>
                <a:latin typeface="LiberationSerif"/>
              </a:rPr>
              <a:t> </a:t>
            </a:r>
            <a:endParaRPr lang="en-US" sz="4000" b="1" dirty="0">
              <a:solidFill>
                <a:schemeClr val="bg1"/>
              </a:solidFill>
              <a:cs typeface="Arial" pitchFamily="34" charset="0"/>
            </a:endParaRPr>
          </a:p>
          <a:p>
            <a:pPr algn="ctr"/>
            <a:endParaRPr lang="en-US" sz="4000" dirty="0">
              <a:solidFill>
                <a:schemeClr val="bg1"/>
              </a:solidFill>
              <a:latin typeface="LiberationSerif"/>
            </a:endParaRP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7338590" y="3290241"/>
            <a:ext cx="578443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4000" b="1" dirty="0">
              <a:solidFill>
                <a:schemeClr val="bg1"/>
              </a:solidFill>
              <a:cs typeface="Arial" pitchFamily="34" charset="0"/>
            </a:endParaRPr>
          </a:p>
        </p:txBody>
      </p:sp>
      <p:sp>
        <p:nvSpPr>
          <p:cNvPr id="31" name="Rectangle 16">
            <a:extLst>
              <a:ext uri="{FF2B5EF4-FFF2-40B4-BE49-F238E27FC236}">
                <a16:creationId xmlns:a16="http://schemas.microsoft.com/office/drawing/2014/main" id="{D2F6938B-287A-4C69-845B-ABEBAEBA7445}"/>
              </a:ext>
            </a:extLst>
          </p:cNvPr>
          <p:cNvSpPr/>
          <p:nvPr/>
        </p:nvSpPr>
        <p:spPr>
          <a:xfrm rot="2700000">
            <a:off x="8351310" y="6180309"/>
            <a:ext cx="45719" cy="4571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bg1"/>
              </a:solidFill>
            </a:endParaRPr>
          </a:p>
        </p:txBody>
      </p:sp>
      <p:sp>
        <p:nvSpPr>
          <p:cNvPr id="32" name="Rectangle 9">
            <a:extLst>
              <a:ext uri="{FF2B5EF4-FFF2-40B4-BE49-F238E27FC236}">
                <a16:creationId xmlns:a16="http://schemas.microsoft.com/office/drawing/2014/main" id="{8DD6543E-D1B4-4855-A51A-A9F5F4E2B5D0}"/>
              </a:ext>
            </a:extLst>
          </p:cNvPr>
          <p:cNvSpPr/>
          <p:nvPr/>
        </p:nvSpPr>
        <p:spPr>
          <a:xfrm>
            <a:off x="1451563" y="8078120"/>
            <a:ext cx="62284" cy="6730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bg1"/>
              </a:solidFill>
            </a:endParaRPr>
          </a:p>
        </p:txBody>
      </p:sp>
    </p:spTree>
    <p:extLst>
      <p:ext uri="{BB962C8B-B14F-4D97-AF65-F5344CB8AC3E}">
        <p14:creationId xmlns:p14="http://schemas.microsoft.com/office/powerpoint/2010/main" val="25221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7B203B75-61A7-4573-A246-04A5B5170A6B}"/>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“التكامل”:</a:t>
            </a:r>
            <a:br>
              <a:rPr lang="ar-SA" b="0" i="0">
                <a:solidFill>
                  <a:srgbClr val="FFFFFF"/>
                </a:solidFill>
                <a:effectLst/>
                <a:latin typeface="NCA-regular"/>
              </a:rPr>
            </a:br>
            <a:endParaRPr lang="ar-SA">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عنصر نائب للمحتوى 3">
            <a:extLst>
              <a:ext uri="{FF2B5EF4-FFF2-40B4-BE49-F238E27FC236}">
                <a16:creationId xmlns:a16="http://schemas.microsoft.com/office/drawing/2014/main" id="{B08CCC1C-1FFD-4FAA-8C45-D42CE8E4BC3E}"/>
              </a:ext>
            </a:extLst>
          </p:cNvPr>
          <p:cNvSpPr>
            <a:spLocks noGrp="1"/>
          </p:cNvSpPr>
          <p:nvPr>
            <p:ph idx="1"/>
          </p:nvPr>
        </p:nvSpPr>
        <p:spPr>
          <a:xfrm>
            <a:off x="4447308" y="591344"/>
            <a:ext cx="6906491" cy="5585619"/>
          </a:xfrm>
        </p:spPr>
        <p:txBody>
          <a:bodyPr anchor="ctr">
            <a:normAutofit/>
          </a:bodyPr>
          <a:lstStyle/>
          <a:p>
            <a:pPr rtl="1">
              <a:buFont typeface="Arial" panose="020B0604020202020204" pitchFamily="34" charset="0"/>
              <a:buChar char="•"/>
            </a:pPr>
            <a:r>
              <a:rPr lang="ar-SA" b="0" i="0" dirty="0">
                <a:effectLst/>
                <a:latin typeface="NCA-light"/>
              </a:rPr>
              <a:t>يعنـى هـذا المحـور بتكامل جميـع مكونـات منظومة الأمـن السـيبراني، ويحتـوي عـلى ثلاثة عنـاصر هي:</a:t>
            </a:r>
            <a:br>
              <a:rPr lang="ar-SA" b="0" i="0" dirty="0">
                <a:effectLst/>
                <a:latin typeface="NCA-light"/>
              </a:rPr>
            </a:br>
            <a:endParaRPr lang="ar-SA" b="0" i="0" dirty="0">
              <a:effectLst/>
              <a:latin typeface="NCA-light"/>
            </a:endParaRPr>
          </a:p>
          <a:p>
            <a:pPr marL="742950" lvl="1" indent="-285750" rtl="1">
              <a:buFont typeface="Arial" panose="020B0604020202020204" pitchFamily="34" charset="0"/>
              <a:buChar char="•"/>
            </a:pPr>
            <a:r>
              <a:rPr lang="ar-SA" b="1" i="0" dirty="0">
                <a:effectLst/>
                <a:latin typeface="NCA-light"/>
              </a:rPr>
              <a:t>أنظمــة وسياســات وتنظيمات:</a:t>
            </a:r>
            <a:r>
              <a:rPr lang="ar-SA" b="0" i="0" dirty="0">
                <a:effectLst/>
                <a:latin typeface="NCA-light"/>
              </a:rPr>
              <a:t> الأطــر والآليــات اللازمــة لإدارة التوجهات الاســتراتيجية بالشــكل المطلــوب، وذلــك مــن خــلال الصلاحيــات والسياســات والأنظمــة والتشريعــات اللازمــة.</a:t>
            </a:r>
          </a:p>
          <a:p>
            <a:pPr marL="742950" lvl="1" indent="-285750" rtl="1">
              <a:buFont typeface="Arial" panose="020B0604020202020204" pitchFamily="34" charset="0"/>
              <a:buChar char="•"/>
            </a:pPr>
            <a:r>
              <a:rPr lang="ar-SA" b="1" i="0" dirty="0">
                <a:effectLst/>
                <a:latin typeface="NCA-light"/>
              </a:rPr>
              <a:t>الاستراتيجية الوطنيــة </a:t>
            </a:r>
            <a:r>
              <a:rPr lang="ar-SA" b="1" i="0" dirty="0" err="1">
                <a:effectLst/>
                <a:latin typeface="NCA-light"/>
              </a:rPr>
              <a:t>والميزانيــة:</a:t>
            </a:r>
            <a:r>
              <a:rPr lang="ar-SA" b="0" i="0" dirty="0" err="1">
                <a:effectLst/>
                <a:latin typeface="NCA-light"/>
              </a:rPr>
              <a:t>تطويــر</a:t>
            </a:r>
            <a:r>
              <a:rPr lang="ar-SA" b="0" i="0" dirty="0">
                <a:effectLst/>
                <a:latin typeface="NCA-light"/>
              </a:rPr>
              <a:t> ومراجعــة التوجهات الاســتراتيجية الوطنيــة للأمــن الســيبراني، مــن خــلال العمــل عــلى إعــداد ومراجعــة النطــاق والأهــداف والمبــادرات والميزانيــات المتوقعــة ومــؤشرات الأداء لقيــاس مــدى الالتزام بالخطــة التنفيذيــة.</a:t>
            </a:r>
          </a:p>
          <a:p>
            <a:pPr marL="742950" lvl="1" indent="-285750" rtl="1">
              <a:buFont typeface="Arial" panose="020B0604020202020204" pitchFamily="34" charset="0"/>
              <a:buChar char="•"/>
            </a:pPr>
            <a:r>
              <a:rPr lang="ar-SA" b="1" i="0" dirty="0">
                <a:effectLst/>
                <a:latin typeface="NCA-light"/>
              </a:rPr>
              <a:t>حوكمــة وإدارة الأمــن الســيبراني:</a:t>
            </a:r>
            <a:r>
              <a:rPr lang="ar-SA" b="0" i="0" dirty="0">
                <a:effectLst/>
                <a:latin typeface="NCA-light"/>
              </a:rPr>
              <a:t> إعــداد إطــار حوكمــة يوضــح الأدوار والمســؤوليات والصلاحيــات للجهــات والأفــراد المعنيــن.</a:t>
            </a:r>
          </a:p>
          <a:p>
            <a:endParaRPr lang="ar-SA" dirty="0"/>
          </a:p>
        </p:txBody>
      </p:sp>
    </p:spTree>
    <p:extLst>
      <p:ext uri="{BB962C8B-B14F-4D97-AF65-F5344CB8AC3E}">
        <p14:creationId xmlns:p14="http://schemas.microsoft.com/office/powerpoint/2010/main" val="2010573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33CA3BC9-E915-4A1F-85DD-F5BBBE1EA3DE}"/>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“التنظيم”:</a:t>
            </a:r>
            <a:br>
              <a:rPr lang="ar-SA" b="0" i="0">
                <a:solidFill>
                  <a:srgbClr val="FFFFFF"/>
                </a:solidFill>
                <a:effectLst/>
                <a:latin typeface="NCA-regular"/>
              </a:rPr>
            </a:br>
            <a:endParaRPr lang="ar-SA">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عنصر نائب للنص 1">
            <a:extLst>
              <a:ext uri="{FF2B5EF4-FFF2-40B4-BE49-F238E27FC236}">
                <a16:creationId xmlns:a16="http://schemas.microsoft.com/office/drawing/2014/main" id="{654F1272-F730-4EBD-896A-46ED022D069E}"/>
              </a:ext>
            </a:extLst>
          </p:cNvPr>
          <p:cNvSpPr>
            <a:spLocks noGrp="1"/>
          </p:cNvSpPr>
          <p:nvPr>
            <p:ph idx="1"/>
          </p:nvPr>
        </p:nvSpPr>
        <p:spPr>
          <a:xfrm>
            <a:off x="4447308" y="591344"/>
            <a:ext cx="6906491" cy="5585619"/>
          </a:xfrm>
        </p:spPr>
        <p:txBody>
          <a:bodyPr anchor="ctr">
            <a:normAutofit/>
          </a:bodyPr>
          <a:lstStyle/>
          <a:p>
            <a:pPr rtl="1"/>
            <a:r>
              <a:rPr lang="ar-SA" sz="2600" b="0" i="0">
                <a:effectLst/>
                <a:latin typeface="NCA-light"/>
              </a:rPr>
              <a:t>يعنى هـذا المحـور بتحديـد البنـى التحتية الحساسـة وإدارة المخاطـر </a:t>
            </a:r>
            <a:r>
              <a:rPr lang="ar-SA" sz="2600" b="0" i="0" err="1">
                <a:effectLst/>
                <a:latin typeface="NCA-light"/>
              </a:rPr>
              <a:t>السـيبرانية</a:t>
            </a:r>
            <a:r>
              <a:rPr lang="ar-SA" sz="2600" b="0" i="0">
                <a:effectLst/>
                <a:latin typeface="NCA-light"/>
              </a:rPr>
              <a:t>، ويحتوي عـلى عنصرين:</a:t>
            </a:r>
          </a:p>
          <a:p>
            <a:pPr rtl="1">
              <a:buFont typeface="Arial" panose="020B0604020202020204" pitchFamily="34" charset="0"/>
              <a:buChar char="•"/>
            </a:pPr>
            <a:r>
              <a:rPr lang="ar-SA" sz="2600" b="1" i="0">
                <a:effectLst/>
                <a:latin typeface="NCA-light"/>
              </a:rPr>
              <a:t>إدارة المخاطــر </a:t>
            </a:r>
            <a:r>
              <a:rPr lang="ar-SA" sz="2600" b="1" i="0" err="1">
                <a:effectLst/>
                <a:latin typeface="NCA-light"/>
              </a:rPr>
              <a:t>السيبرانية</a:t>
            </a:r>
            <a:r>
              <a:rPr lang="ar-SA" sz="2600" b="1" i="0">
                <a:effectLst/>
                <a:latin typeface="NCA-light"/>
              </a:rPr>
              <a:t>:</a:t>
            </a:r>
            <a:r>
              <a:rPr lang="ar-SA" sz="2600" b="0" i="0">
                <a:effectLst/>
                <a:latin typeface="NCA-light"/>
              </a:rPr>
              <a:t> تقليــل المخاطــر مــن التهديــدات والثغــرات، عــن طريــق تنفيــذ عمليــات إدارة المخاطــر التــي تبــدأ بتحديــد البنــى التحتيــة الحساســة، وتعريــف المخاطــر وتقييمهـا والعمـل عـلى تقليلهـا، انتهـاءً بمراقبــة المخاطــر ورصدهــا للمساهمة بتعزيز الصمود السيبراني.</a:t>
            </a:r>
          </a:p>
          <a:p>
            <a:pPr rtl="1">
              <a:buFont typeface="Arial" panose="020B0604020202020204" pitchFamily="34" charset="0"/>
              <a:buChar char="•"/>
            </a:pPr>
            <a:r>
              <a:rPr lang="ar-SA" sz="2600" b="1" i="0">
                <a:effectLst/>
                <a:latin typeface="NCA-light"/>
              </a:rPr>
              <a:t>المعايـر والضوابـط الوطنيـة:</a:t>
            </a:r>
            <a:r>
              <a:rPr lang="ar-SA" sz="2600" b="0" i="0">
                <a:effectLst/>
                <a:latin typeface="NCA-light"/>
              </a:rPr>
              <a:t> توفيـر نمـوذج مرجعـي للمعايـير الوطنيـة والضوابـط </a:t>
            </a:r>
            <a:r>
              <a:rPr lang="ar-SA" sz="2600" b="0" i="0" err="1">
                <a:effectLst/>
                <a:latin typeface="NCA-light"/>
              </a:rPr>
              <a:t>السيبرانية</a:t>
            </a:r>
            <a:r>
              <a:rPr lang="ar-SA" sz="2600" b="0" i="0">
                <a:effectLst/>
                <a:latin typeface="NCA-light"/>
              </a:rPr>
              <a:t>، بحيـث تعمـل عـلى تحديـد نطـاق الضوابـط الأساسـية والفرعيـة، ونوعيتهـا ومـدى شـموليتها وكيفيـة العمـل عـلى تنفيذهـا مـع مختلـف القطاعـات والجهــات ذات العلاقــة، ووضــع الآليــات اللازمــة للتأكــد مــن التــزام الجهــات بهــذه الضوابــط.</a:t>
            </a:r>
          </a:p>
          <a:p>
            <a:endParaRPr lang="ar-SA" sz="2600" b="0" i="0">
              <a:effectLst/>
              <a:latin typeface="NCA-regular"/>
            </a:endParaRPr>
          </a:p>
        </p:txBody>
      </p:sp>
    </p:spTree>
    <p:extLst>
      <p:ext uri="{BB962C8B-B14F-4D97-AF65-F5344CB8AC3E}">
        <p14:creationId xmlns:p14="http://schemas.microsoft.com/office/powerpoint/2010/main" val="3995478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887D910C-90EE-4FE3-99B9-D74B4739442A}"/>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“التوكيد”</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C86FBC77-0C6C-4F85-923F-E06E4F2121E5}"/>
              </a:ext>
            </a:extLst>
          </p:cNvPr>
          <p:cNvSpPr>
            <a:spLocks noGrp="1"/>
          </p:cNvSpPr>
          <p:nvPr>
            <p:ph idx="1"/>
          </p:nvPr>
        </p:nvSpPr>
        <p:spPr>
          <a:xfrm>
            <a:off x="4447308" y="591344"/>
            <a:ext cx="6906491" cy="5585619"/>
          </a:xfrm>
        </p:spPr>
        <p:txBody>
          <a:bodyPr anchor="ctr">
            <a:normAutofit/>
          </a:bodyPr>
          <a:lstStyle/>
          <a:p>
            <a:pPr rtl="1"/>
            <a:r>
              <a:rPr lang="ar-SA" sz="2400" b="0" i="0" dirty="0">
                <a:effectLst/>
                <a:latin typeface="NCA-light"/>
              </a:rPr>
              <a:t>يعنــى هــذا المحــور بالتأكــد مــن حمايــة الفضــاء الســيبراني، ويحتــوي عــلى أربعــة عنــاصر هــي:</a:t>
            </a:r>
          </a:p>
          <a:p>
            <a:pPr rtl="1">
              <a:buFont typeface="Arial" panose="020B0604020202020204" pitchFamily="34" charset="0"/>
              <a:buChar char="•"/>
            </a:pPr>
            <a:r>
              <a:rPr lang="ar-SA" sz="2400" b="1" i="0" dirty="0">
                <a:effectLst/>
                <a:latin typeface="NCA-light"/>
              </a:rPr>
              <a:t>الوعــي بالأمــن الســيبراني:</a:t>
            </a:r>
            <a:r>
              <a:rPr lang="ar-SA" sz="2400" b="0" i="0" dirty="0">
                <a:effectLst/>
                <a:latin typeface="NCA-light"/>
              </a:rPr>
              <a:t> التوعيــة في المجــال الســيبراني عــلى المســتوى الوطنــي عــن طريــق حمــلات التوعيــة والتدريــب؛ مــما يســاهم في تحسـيـن الســلوك وتبنــي أفضــل الممارســات وتطبيقهــا.</a:t>
            </a:r>
          </a:p>
          <a:p>
            <a:pPr rtl="1">
              <a:buFont typeface="Arial" panose="020B0604020202020204" pitchFamily="34" charset="0"/>
              <a:buChar char="•"/>
            </a:pPr>
            <a:r>
              <a:rPr lang="ar-SA" sz="2400" b="1" i="0" dirty="0">
                <a:effectLst/>
                <a:latin typeface="NCA-light"/>
              </a:rPr>
              <a:t>الهويّــات الرقميــة الوطنيــة : </a:t>
            </a:r>
            <a:r>
              <a:rPr lang="ar-SA" sz="2400" b="0" i="0" dirty="0">
                <a:effectLst/>
                <a:latin typeface="NCA-light"/>
              </a:rPr>
              <a:t>تعزيز جوانب الأمن السيبراني في الهويات الرقمية على المستوى الوطني، مما يساهم في رفع مستوى موثوقية الهويات الرقمية في الفضاء السيبراني للتجارة وتوفير الخدمات الحكومية وغيرها.</a:t>
            </a:r>
          </a:p>
          <a:p>
            <a:pPr rtl="1">
              <a:buFont typeface="Arial" panose="020B0604020202020204" pitchFamily="34" charset="0"/>
              <a:buChar char="•"/>
            </a:pPr>
            <a:r>
              <a:rPr lang="ar-SA" sz="2400" b="1" i="0" dirty="0">
                <a:effectLst/>
                <a:latin typeface="NCA-light"/>
              </a:rPr>
              <a:t>التشـفير الوطنـي : </a:t>
            </a:r>
            <a:r>
              <a:rPr lang="ar-SA" sz="2400" b="0" i="0" dirty="0">
                <a:effectLst/>
                <a:latin typeface="NCA-light"/>
              </a:rPr>
              <a:t>الاَليـة الوطنيـة لتشـفير البيانــات وتشــمل تطويــر وتقييــم أنظمــة وخوارزميــات ومعايــر التشــفير الوطنيــة.</a:t>
            </a:r>
          </a:p>
          <a:p>
            <a:pPr rtl="1">
              <a:buFont typeface="Arial" panose="020B0604020202020204" pitchFamily="34" charset="0"/>
              <a:buChar char="•"/>
            </a:pPr>
            <a:r>
              <a:rPr lang="ar-SA" sz="2400" b="1" i="0" dirty="0">
                <a:effectLst/>
                <a:latin typeface="NCA-light"/>
              </a:rPr>
              <a:t>حمايــة موارد الإنترنت الحساسة: </a:t>
            </a:r>
            <a:r>
              <a:rPr lang="ar-SA" sz="2400" b="0" i="0" dirty="0">
                <a:effectLst/>
                <a:latin typeface="NCA-light"/>
              </a:rPr>
              <a:t>عن طريق تعزيز جوانب الأمن السيبراني لحماية موارد الإنترنت الحساسة وتعزيز اعتمادية الإنترنت من جوانب الأمن السيبراني.</a:t>
            </a:r>
          </a:p>
          <a:p>
            <a:endParaRPr lang="ar-SA" sz="2400" dirty="0"/>
          </a:p>
        </p:txBody>
      </p:sp>
    </p:spTree>
    <p:extLst>
      <p:ext uri="{BB962C8B-B14F-4D97-AF65-F5344CB8AC3E}">
        <p14:creationId xmlns:p14="http://schemas.microsoft.com/office/powerpoint/2010/main" val="279021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77E1B31C-50E5-4493-9C2A-43742109AE83}"/>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“الدفاع:”</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81543DA5-EE9B-4FDA-A84F-AE9BC8C91B16}"/>
              </a:ext>
            </a:extLst>
          </p:cNvPr>
          <p:cNvSpPr>
            <a:spLocks noGrp="1"/>
          </p:cNvSpPr>
          <p:nvPr>
            <p:ph idx="1"/>
          </p:nvPr>
        </p:nvSpPr>
        <p:spPr>
          <a:xfrm>
            <a:off x="4447308" y="591344"/>
            <a:ext cx="6906491" cy="5585619"/>
          </a:xfrm>
        </p:spPr>
        <p:txBody>
          <a:bodyPr anchor="ctr">
            <a:normAutofit/>
          </a:bodyPr>
          <a:lstStyle/>
          <a:p>
            <a:pPr rtl="1"/>
            <a:r>
              <a:rPr lang="ar-SA" sz="1800" b="0" i="0" dirty="0">
                <a:effectLst/>
                <a:latin typeface="NCA-light"/>
              </a:rPr>
              <a:t>يعنـى هـذا المحـور بمواكبـة آليـات الدفـاع الوطنيـة </a:t>
            </a:r>
            <a:r>
              <a:rPr lang="ar-SA" sz="1800" b="0" i="0" dirty="0" err="1">
                <a:effectLst/>
                <a:latin typeface="NCA-light"/>
              </a:rPr>
              <a:t>الســيبرانية</a:t>
            </a:r>
            <a:r>
              <a:rPr lang="ar-SA" sz="1800" b="0" i="0" dirty="0">
                <a:effectLst/>
                <a:latin typeface="NCA-light"/>
              </a:rPr>
              <a:t> للمخاطر والتهديدات المتسارعة، ويحتــوي عــلى خمســة عنــاصر هــي:</a:t>
            </a:r>
          </a:p>
          <a:p>
            <a:pPr rtl="1">
              <a:buFont typeface="Arial" panose="020B0604020202020204" pitchFamily="34" charset="0"/>
              <a:buChar char="•"/>
            </a:pPr>
            <a:r>
              <a:rPr lang="ar-SA" sz="1800" b="1" i="0" dirty="0">
                <a:effectLst/>
                <a:latin typeface="NCA-light"/>
              </a:rPr>
              <a:t>معرفــة التهديــدات وتحليلهــا:</a:t>
            </a:r>
            <a:r>
              <a:rPr lang="ar-SA" sz="1800" b="0" i="0" dirty="0">
                <a:effectLst/>
                <a:latin typeface="NCA-light"/>
              </a:rPr>
              <a:t> رصــد التهديـدات </a:t>
            </a:r>
            <a:r>
              <a:rPr lang="ar-SA" sz="1800" b="0" i="0" dirty="0" err="1">
                <a:effectLst/>
                <a:latin typeface="NCA-light"/>
              </a:rPr>
              <a:t>السـيبرانية</a:t>
            </a:r>
            <a:r>
              <a:rPr lang="ar-SA" sz="1800" b="0" i="0" dirty="0">
                <a:effectLst/>
                <a:latin typeface="NCA-light"/>
              </a:rPr>
              <a:t> ومشاركتها مع الجهـات ذات العلاقـة من القطاعـين العام والخـاص.</a:t>
            </a:r>
          </a:p>
          <a:p>
            <a:pPr rtl="1">
              <a:buFont typeface="Arial" panose="020B0604020202020204" pitchFamily="34" charset="0"/>
              <a:buChar char="•"/>
            </a:pPr>
            <a:r>
              <a:rPr lang="ar-SA" sz="1800" b="1" i="0" dirty="0">
                <a:effectLst/>
                <a:latin typeface="NCA-light"/>
              </a:rPr>
              <a:t>إدارة الثغــرات : </a:t>
            </a:r>
            <a:r>
              <a:rPr lang="ar-SA" sz="1800" b="0" i="0" dirty="0">
                <a:effectLst/>
                <a:latin typeface="NCA-light"/>
              </a:rPr>
              <a:t>تشــمل العمــل بشــكل مشــترك مــع الأفــراد والجهــات ذات العلاقــة؛ للبحث عن أي ثغرات يمكن استغلالها ومشـاركة التوصيـات مع الجهات المتأثرة لاتخــاذ الإجــراءات المناســبة.</a:t>
            </a:r>
          </a:p>
          <a:p>
            <a:pPr rtl="1">
              <a:buFont typeface="Arial" panose="020B0604020202020204" pitchFamily="34" charset="0"/>
              <a:buChar char="•"/>
            </a:pPr>
            <a:r>
              <a:rPr lang="ar-SA" sz="1800" b="1" i="0" dirty="0">
                <a:effectLst/>
                <a:latin typeface="NCA-light"/>
              </a:rPr>
              <a:t>المراقبـة والتنسـيق:</a:t>
            </a:r>
            <a:r>
              <a:rPr lang="ar-SA" sz="1800" b="0" i="0" dirty="0">
                <a:effectLst/>
                <a:latin typeface="NCA-light"/>
              </a:rPr>
              <a:t> تعزيـز مسـتوى الدراية الأمنيــة وتصنيــف التهديــدات واختبــار خطــط الاســتجابة للحــوادث عــلى هجــمات محــددة ومـن ثـم احتـواءها في حال حدوثها قبـل أن تتســبب بــأضرار كبــيرة.</a:t>
            </a:r>
          </a:p>
          <a:p>
            <a:pPr rtl="1">
              <a:buFont typeface="Arial" panose="020B0604020202020204" pitchFamily="34" charset="0"/>
              <a:buChar char="•"/>
            </a:pPr>
            <a:r>
              <a:rPr lang="ar-SA" sz="1800" b="1" i="0" dirty="0">
                <a:effectLst/>
                <a:latin typeface="NCA-light"/>
              </a:rPr>
              <a:t>الاســتجابة للحــوادث:</a:t>
            </a:r>
            <a:r>
              <a:rPr lang="ar-SA" sz="1800" b="0" i="0" dirty="0">
                <a:effectLst/>
                <a:latin typeface="NCA-light"/>
              </a:rPr>
              <a:t> آليــات الاســتجابة للحوادث واختبـار خططهـا عـلى هجـمات محـددة لخلـق تحســينات مســتمرة للتكيــف مــع التهديــدات والمخاطــر </a:t>
            </a:r>
            <a:r>
              <a:rPr lang="ar-SA" sz="1800" b="0" i="0" dirty="0" err="1">
                <a:effectLst/>
                <a:latin typeface="NCA-light"/>
              </a:rPr>
              <a:t>الســيبرانية</a:t>
            </a:r>
            <a:r>
              <a:rPr lang="ar-SA" sz="1800" b="0" i="0" dirty="0">
                <a:effectLst/>
                <a:latin typeface="NCA-light"/>
              </a:rPr>
              <a:t>، ويتــم تنســيق الأنشــطة عــلى المســتوى الوطنــي لاحتــواء الهجــمات </a:t>
            </a:r>
            <a:r>
              <a:rPr lang="ar-SA" sz="1800" b="0" i="0" dirty="0" err="1">
                <a:effectLst/>
                <a:latin typeface="NCA-light"/>
              </a:rPr>
              <a:t>الســيبرانية</a:t>
            </a:r>
            <a:r>
              <a:rPr lang="ar-SA" sz="1800" b="0" i="0" dirty="0">
                <a:effectLst/>
                <a:latin typeface="NCA-light"/>
              </a:rPr>
              <a:t> وتقليــل أضرارهــا والحــد مــن تكرارهــا.</a:t>
            </a:r>
          </a:p>
          <a:p>
            <a:pPr rtl="1">
              <a:buFont typeface="Arial" panose="020B0604020202020204" pitchFamily="34" charset="0"/>
              <a:buChar char="•"/>
            </a:pPr>
            <a:r>
              <a:rPr lang="ar-SA" sz="1800" b="1" i="0" dirty="0">
                <a:effectLst/>
                <a:latin typeface="NCA-light"/>
              </a:rPr>
              <a:t>اسـتمرارية الأعمـال والتعـافي:</a:t>
            </a:r>
            <a:r>
              <a:rPr lang="ar-SA" sz="1800" b="0" i="0" dirty="0">
                <a:effectLst/>
                <a:latin typeface="NCA-light"/>
              </a:rPr>
              <a:t> يشـمل هـذا العنـصر التأكد من وجود خطـط للطـوارئ واختبـار البنـى التحتيـة الحساسـة والخدمـات الإلكترونية الهامـة، وكذلـك إجــراءات محددة لاســتعادة عملهــا بعــد الحــوادث </a:t>
            </a:r>
            <a:r>
              <a:rPr lang="ar-SA" sz="1800" b="0" i="0" dirty="0" err="1">
                <a:effectLst/>
                <a:latin typeface="NCA-light"/>
              </a:rPr>
              <a:t>الســيبرانية</a:t>
            </a:r>
            <a:r>
              <a:rPr lang="ar-SA" sz="1800" b="0" i="0" dirty="0">
                <a:effectLst/>
                <a:latin typeface="NCA-light"/>
              </a:rPr>
              <a:t>، والعمــل باســتمرار عــلى إجــراء هــذه الاختبــارات للتحقــق مــن ســلامة البنــى التحتيــة الحساســة والخدمــات الهامــة، وجاهزيتهــا مســتقبلًا.</a:t>
            </a:r>
          </a:p>
          <a:p>
            <a:endParaRPr lang="ar-SA" sz="1800" dirty="0"/>
          </a:p>
        </p:txBody>
      </p:sp>
    </p:spTree>
    <p:extLst>
      <p:ext uri="{BB962C8B-B14F-4D97-AF65-F5344CB8AC3E}">
        <p14:creationId xmlns:p14="http://schemas.microsoft.com/office/powerpoint/2010/main" val="3607601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وان 4">
            <a:extLst>
              <a:ext uri="{FF2B5EF4-FFF2-40B4-BE49-F238E27FC236}">
                <a16:creationId xmlns:a16="http://schemas.microsoft.com/office/drawing/2014/main" id="{7594DEA1-E5B6-40FF-914F-F1B940282720}"/>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“التعاون:”</a:t>
            </a:r>
            <a:br>
              <a:rPr lang="ar-SA" b="0" i="0">
                <a:solidFill>
                  <a:srgbClr val="FFFFFF"/>
                </a:solidFill>
                <a:effectLst/>
                <a:latin typeface="NCA-regular"/>
              </a:rPr>
            </a:br>
            <a:endParaRPr lang="ar-SA">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عنصر نائب للمحتوى 5">
            <a:extLst>
              <a:ext uri="{FF2B5EF4-FFF2-40B4-BE49-F238E27FC236}">
                <a16:creationId xmlns:a16="http://schemas.microsoft.com/office/drawing/2014/main" id="{75DF3079-D3DD-4C06-95B1-81DB2B9FFABE}"/>
              </a:ext>
            </a:extLst>
          </p:cNvPr>
          <p:cNvSpPr>
            <a:spLocks noGrp="1"/>
          </p:cNvSpPr>
          <p:nvPr>
            <p:ph idx="1"/>
          </p:nvPr>
        </p:nvSpPr>
        <p:spPr>
          <a:xfrm>
            <a:off x="4447308" y="591344"/>
            <a:ext cx="6906491" cy="5585619"/>
          </a:xfrm>
        </p:spPr>
        <p:txBody>
          <a:bodyPr anchor="ctr">
            <a:normAutofit/>
          </a:bodyPr>
          <a:lstStyle/>
          <a:p>
            <a:pPr rtl="1"/>
            <a:r>
              <a:rPr lang="ar-SA" b="0" i="0">
                <a:effectLst/>
                <a:latin typeface="NCA-light"/>
              </a:rPr>
              <a:t>يعنــى هــذا المحــور بوضــع الآليــات المناســبة لبنــاء الــشراكات ومشــاركة المعلومــات، ويحتــوي عــلى:</a:t>
            </a:r>
          </a:p>
          <a:p>
            <a:pPr rtl="1">
              <a:buFont typeface="Arial" panose="020B0604020202020204" pitchFamily="34" charset="0"/>
              <a:buChar char="•"/>
            </a:pPr>
            <a:r>
              <a:rPr lang="ar-SA" b="1" i="0">
                <a:effectLst/>
                <a:latin typeface="NCA-light"/>
              </a:rPr>
              <a:t>الـشراكات ومشـاركة المعلومـات:</a:t>
            </a:r>
            <a:r>
              <a:rPr lang="ar-SA" b="0" i="0">
                <a:effectLst/>
                <a:latin typeface="NCA-light"/>
              </a:rPr>
              <a:t> يمكّـن من وضـع السياسـات والآليـات وأفضـل الممارسـات التــي تتيــح مشــاركة المعلومــات المتعلقــة بالتهديــدات </a:t>
            </a:r>
            <a:r>
              <a:rPr lang="ar-SA" b="0" i="0" err="1">
                <a:effectLst/>
                <a:latin typeface="NCA-light"/>
              </a:rPr>
              <a:t>الســيبرانية</a:t>
            </a:r>
            <a:r>
              <a:rPr lang="ar-SA" b="0" i="0">
                <a:effectLst/>
                <a:latin typeface="NCA-light"/>
              </a:rPr>
              <a:t> مــع الجهــات الوطنيــة والدوليــة، وكذلــك المســاعدة في التنســيق والتعــاون مــما يســهم في رفــع الجاهزيــة والاســتعداد والوقايــة وسرعــة الاســتجابة في حالــة وقــوع حــادث </a:t>
            </a:r>
            <a:r>
              <a:rPr lang="ar-SA" b="0" i="0" err="1">
                <a:effectLst/>
                <a:latin typeface="NCA-light"/>
              </a:rPr>
              <a:t>ســيبراني</a:t>
            </a:r>
            <a:r>
              <a:rPr lang="ar-SA" b="0" i="0">
                <a:effectLst/>
                <a:latin typeface="NCA-light"/>
              </a:rPr>
              <a:t>.</a:t>
            </a:r>
          </a:p>
          <a:p>
            <a:endParaRPr lang="ar-SA" dirty="0"/>
          </a:p>
        </p:txBody>
      </p:sp>
    </p:spTree>
    <p:extLst>
      <p:ext uri="{BB962C8B-B14F-4D97-AF65-F5344CB8AC3E}">
        <p14:creationId xmlns:p14="http://schemas.microsoft.com/office/powerpoint/2010/main" val="3158882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924E0345-2C21-4877-BCC3-28D522D2141E}"/>
              </a:ext>
            </a:extLst>
          </p:cNvPr>
          <p:cNvSpPr>
            <a:spLocks noGrp="1"/>
          </p:cNvSpPr>
          <p:nvPr>
            <p:ph type="title"/>
          </p:nvPr>
        </p:nvSpPr>
        <p:spPr>
          <a:xfrm>
            <a:off x="686834" y="1153572"/>
            <a:ext cx="3200400" cy="4461163"/>
          </a:xfrm>
        </p:spPr>
        <p:txBody>
          <a:bodyPr>
            <a:normAutofit/>
          </a:bodyPr>
          <a:lstStyle/>
          <a:p>
            <a:r>
              <a:rPr lang="ar-SA" b="0" i="0">
                <a:solidFill>
                  <a:srgbClr val="FFFFFF"/>
                </a:solidFill>
                <a:effectLst/>
                <a:latin typeface="NCA-regular"/>
              </a:rPr>
              <a:t>محور “البناء:”</a:t>
            </a:r>
            <a:br>
              <a:rPr lang="ar-SA" b="0" i="0">
                <a:solidFill>
                  <a:srgbClr val="FFFFFF"/>
                </a:solidFill>
                <a:effectLst/>
                <a:latin typeface="NCA-regular"/>
              </a:rPr>
            </a:br>
            <a:endParaRPr lang="ar-SA">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عنصر نائب للمحتوى 4">
            <a:extLst>
              <a:ext uri="{FF2B5EF4-FFF2-40B4-BE49-F238E27FC236}">
                <a16:creationId xmlns:a16="http://schemas.microsoft.com/office/drawing/2014/main" id="{8B98531E-C786-4232-AF4B-7A530FAD7AE0}"/>
              </a:ext>
            </a:extLst>
          </p:cNvPr>
          <p:cNvSpPr>
            <a:spLocks noGrp="1"/>
          </p:cNvSpPr>
          <p:nvPr>
            <p:ph idx="1"/>
          </p:nvPr>
        </p:nvSpPr>
        <p:spPr>
          <a:xfrm>
            <a:off x="4447308" y="591344"/>
            <a:ext cx="6906491" cy="5585619"/>
          </a:xfrm>
        </p:spPr>
        <p:txBody>
          <a:bodyPr anchor="ctr">
            <a:normAutofit/>
          </a:bodyPr>
          <a:lstStyle/>
          <a:p>
            <a:pPr rtl="1"/>
            <a:r>
              <a:rPr lang="ar-SA" sz="2200" b="0" i="0" dirty="0">
                <a:effectLst/>
                <a:latin typeface="NCA-light"/>
              </a:rPr>
              <a:t>يعنــى هــذا المحــور بالتأكــد مــن وجــود قاعــدة وطنيـة متينـة وآمنـة، ويحتـوي عـلى ثلاثـة عنـاصر كالتــالي:</a:t>
            </a:r>
          </a:p>
          <a:p>
            <a:pPr rtl="1">
              <a:buFont typeface="Arial" panose="020B0604020202020204" pitchFamily="34" charset="0"/>
              <a:buChar char="•"/>
            </a:pPr>
            <a:r>
              <a:rPr lang="ar-SA" sz="2200" b="1" i="0" dirty="0">
                <a:effectLst/>
                <a:latin typeface="NCA-light"/>
              </a:rPr>
              <a:t>الأبحــاث والتطويــر والصناعــة:</a:t>
            </a:r>
            <a:r>
              <a:rPr lang="ar-SA" sz="2200" b="0" i="0" dirty="0">
                <a:effectLst/>
                <a:latin typeface="NCA-light"/>
              </a:rPr>
              <a:t> تشــجيع الأبحــاث في مجــال الأمــن الســيبراني وفقــًا لأولويــات مشــتركة عــلى المســتوى الوطنــي، ودعــم الابتــكار والاســتثمار في مجــال الأمــن السـيبراني لتحويـل مخرجـات الأبحـاث والتطوير إلى منتجــات وخدمــات. كــما يشــمل تحفيــز صناعــة الأمــن الســيبراني لضــمان بنــاء قــدرات كافيــة.</a:t>
            </a:r>
          </a:p>
          <a:p>
            <a:pPr rtl="1">
              <a:buFont typeface="Arial" panose="020B0604020202020204" pitchFamily="34" charset="0"/>
              <a:buChar char="•"/>
            </a:pPr>
            <a:r>
              <a:rPr lang="ar-SA" sz="2200" b="1" i="0" dirty="0">
                <a:effectLst/>
                <a:latin typeface="NCA-light"/>
              </a:rPr>
              <a:t>بنــاء القــدرات الوطنيــة : </a:t>
            </a:r>
            <a:r>
              <a:rPr lang="ar-SA" sz="2200" b="0" i="0" dirty="0">
                <a:effectLst/>
                <a:latin typeface="NCA-light"/>
              </a:rPr>
              <a:t>يشــمل هــذا العنــصر إعــداد وتأهيــل كــوادر وطنيــة متخصصــة في الأمــن الســيبراني وتطويــر تلــك الكـوادر بالمحافظـة عليـها؛ وذلـك لسـد الاحتياج الوطنــي في هــذا المجــال مـن خـلال برامــج تعليــم وتدريــب عاليــة الجــودة.</a:t>
            </a:r>
          </a:p>
          <a:p>
            <a:pPr rtl="1">
              <a:buFont typeface="Arial" panose="020B0604020202020204" pitchFamily="34" charset="0"/>
              <a:buChar char="•"/>
            </a:pPr>
            <a:r>
              <a:rPr lang="ar-SA" sz="2200" b="1" i="0" dirty="0">
                <a:effectLst/>
                <a:latin typeface="NCA-light"/>
              </a:rPr>
              <a:t>بنيــة تحتيــة آمنــة:</a:t>
            </a:r>
            <a:r>
              <a:rPr lang="ar-SA" sz="2200" b="0" i="0" dirty="0">
                <a:effectLst/>
                <a:latin typeface="NCA-light"/>
              </a:rPr>
              <a:t> العمــل عــلى تبنــي نهج استباقي لضـمان أمـن الأنظمـة والأجهـزة والخدمــات عــبر سلســلة التوريــد بأكملهــا، بــدءًا مــن التصميــم حتــى الإنتــاج ومــن ثــم التشــغيل وانتهاءً بالإتــلاف، وتطويــر آليــات ومعايـير للتقييــم والاختبــار والفســح لمعــدات وبرامـج وخدمـات الأمـن السـيبراني؛ للتأكـد مـن ســلامتها واســتعدادها.</a:t>
            </a:r>
          </a:p>
          <a:p>
            <a:endParaRPr lang="ar-SA" sz="2200" dirty="0"/>
          </a:p>
        </p:txBody>
      </p:sp>
    </p:spTree>
    <p:extLst>
      <p:ext uri="{BB962C8B-B14F-4D97-AF65-F5344CB8AC3E}">
        <p14:creationId xmlns:p14="http://schemas.microsoft.com/office/powerpoint/2010/main" val="2923499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22D9DCA8-95A2-4D7E-93DA-81BB338BA8A3}"/>
              </a:ext>
            </a:extLst>
          </p:cNvPr>
          <p:cNvSpPr>
            <a:spLocks noGrp="1"/>
          </p:cNvSpPr>
          <p:nvPr>
            <p:ph type="title"/>
          </p:nvPr>
        </p:nvSpPr>
        <p:spPr>
          <a:xfrm>
            <a:off x="686834" y="1153572"/>
            <a:ext cx="3200400" cy="4461163"/>
          </a:xfrm>
        </p:spPr>
        <p:txBody>
          <a:bodyPr>
            <a:normAutofit/>
          </a:bodyPr>
          <a:lstStyle/>
          <a:p>
            <a:r>
              <a:rPr lang="ar-SA" b="1" i="0">
                <a:solidFill>
                  <a:srgbClr val="FFFFFF"/>
                </a:solidFill>
                <a:effectLst/>
                <a:latin typeface="NCA-regular"/>
              </a:rPr>
              <a:t>الأهداف الاستراتيجية:</a:t>
            </a:r>
            <a:br>
              <a:rPr lang="ar-SA" b="1" i="0">
                <a:solidFill>
                  <a:srgbClr val="FFFFFF"/>
                </a:solidFill>
                <a:effectLst/>
                <a:latin typeface="NCA-regular"/>
              </a:rPr>
            </a:br>
            <a:endParaRPr lang="ar-SA">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عنصر نائب للنص 1">
            <a:extLst>
              <a:ext uri="{FF2B5EF4-FFF2-40B4-BE49-F238E27FC236}">
                <a16:creationId xmlns:a16="http://schemas.microsoft.com/office/drawing/2014/main" id="{6440E984-0D33-4E9D-9FBE-7C38AF69E4EF}"/>
              </a:ext>
            </a:extLst>
          </p:cNvPr>
          <p:cNvSpPr>
            <a:spLocks noGrp="1"/>
          </p:cNvSpPr>
          <p:nvPr>
            <p:ph idx="1"/>
          </p:nvPr>
        </p:nvSpPr>
        <p:spPr>
          <a:xfrm>
            <a:off x="4447308" y="591344"/>
            <a:ext cx="6906491" cy="5585619"/>
          </a:xfrm>
        </p:spPr>
        <p:txBody>
          <a:bodyPr anchor="ctr">
            <a:normAutofit/>
          </a:bodyPr>
          <a:lstStyle/>
          <a:p>
            <a:pPr marL="0" indent="0" rtl="1">
              <a:buNone/>
            </a:pPr>
            <a:r>
              <a:rPr lang="ar-SA" b="1" i="0" dirty="0">
                <a:effectLst/>
                <a:latin typeface="NCA-regular"/>
              </a:rPr>
              <a:t>1. حوكمة متكاملة للأمن السيبراني على المستوى الوطني</a:t>
            </a:r>
            <a:endParaRPr lang="ar-SA" b="1" dirty="0">
              <a:latin typeface="NCA-regular"/>
            </a:endParaRPr>
          </a:p>
          <a:p>
            <a:pPr marL="0" indent="0" rtl="1">
              <a:buNone/>
            </a:pPr>
            <a:r>
              <a:rPr lang="ar-SA" b="1" i="0" dirty="0">
                <a:effectLst/>
                <a:latin typeface="NCA-regular"/>
              </a:rPr>
              <a:t>2. إدارة فعّالة للمخاطر </a:t>
            </a:r>
            <a:r>
              <a:rPr lang="ar-SA" b="1" i="0" dirty="0" err="1">
                <a:effectLst/>
                <a:latin typeface="NCA-regular"/>
              </a:rPr>
              <a:t>السيبرانية</a:t>
            </a:r>
            <a:r>
              <a:rPr lang="ar-SA" b="1" i="0" dirty="0">
                <a:effectLst/>
                <a:latin typeface="NCA-regular"/>
              </a:rPr>
              <a:t> على المستوى الوطني</a:t>
            </a:r>
            <a:endParaRPr lang="ar-SA" b="1" dirty="0">
              <a:latin typeface="NCA-regular"/>
            </a:endParaRPr>
          </a:p>
          <a:p>
            <a:pPr marL="0" indent="0" rtl="1">
              <a:buNone/>
            </a:pPr>
            <a:r>
              <a:rPr lang="ar-SA" b="1" i="0" dirty="0">
                <a:effectLst/>
                <a:latin typeface="NCA-regular"/>
              </a:rPr>
              <a:t>3. حماية الفضاء السيبراني</a:t>
            </a:r>
            <a:endParaRPr lang="ar-SA" dirty="0">
              <a:latin typeface="NCA-light"/>
            </a:endParaRPr>
          </a:p>
          <a:p>
            <a:pPr marL="0" indent="0" rtl="1">
              <a:buNone/>
            </a:pPr>
            <a:r>
              <a:rPr lang="ar-SA" b="1" i="0" dirty="0">
                <a:effectLst/>
                <a:latin typeface="NCA-regular"/>
              </a:rPr>
              <a:t>4. تعزيز القدرات الفنية الوطنية في الدفاع ضد التهديدات</a:t>
            </a:r>
            <a:r>
              <a:rPr lang="ar-SA" b="0" i="0" dirty="0">
                <a:effectLst/>
                <a:latin typeface="NCA-light"/>
              </a:rPr>
              <a:t>.</a:t>
            </a:r>
          </a:p>
          <a:p>
            <a:pPr marL="0" indent="0" rtl="1">
              <a:buNone/>
            </a:pPr>
            <a:r>
              <a:rPr lang="ar-SA" b="1" i="0" dirty="0">
                <a:effectLst/>
                <a:latin typeface="NCA-regular"/>
              </a:rPr>
              <a:t>5. تعزيز الشراكات والتعاون في الأمن السيبراني</a:t>
            </a:r>
            <a:endParaRPr lang="ar-SA" b="0" i="0" dirty="0">
              <a:effectLst/>
              <a:latin typeface="NCA-light"/>
            </a:endParaRPr>
          </a:p>
          <a:p>
            <a:pPr marL="0" indent="0" rtl="1">
              <a:buNone/>
            </a:pPr>
            <a:r>
              <a:rPr lang="ar-SA" b="1" i="0" dirty="0">
                <a:effectLst/>
                <a:latin typeface="NCA-regular"/>
              </a:rPr>
              <a:t>6. بناء القدرات البشرية الوطنية وتطوير صناعة الأمن السيبراني في المملكة</a:t>
            </a:r>
            <a:endParaRPr lang="ar-SA" b="0" i="0" dirty="0">
              <a:effectLst/>
              <a:latin typeface="NCA-light"/>
            </a:endParaRPr>
          </a:p>
          <a:p>
            <a:pPr marL="0" indent="0">
              <a:buNone/>
            </a:pPr>
            <a:endParaRPr lang="ar-SA" b="1" i="0" dirty="0">
              <a:effectLst/>
              <a:latin typeface="NCA-regular"/>
            </a:endParaRPr>
          </a:p>
        </p:txBody>
      </p:sp>
    </p:spTree>
    <p:extLst>
      <p:ext uri="{BB962C8B-B14F-4D97-AF65-F5344CB8AC3E}">
        <p14:creationId xmlns:p14="http://schemas.microsoft.com/office/powerpoint/2010/main" val="194249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09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4E81375-C08B-4A76-8A9E-04EF9FFD0FD7}"/>
              </a:ext>
            </a:extLst>
          </p:cNvPr>
          <p:cNvSpPr>
            <a:spLocks noGrp="1"/>
          </p:cNvSpPr>
          <p:nvPr>
            <p:ph type="body" sz="quarter" idx="10"/>
          </p:nvPr>
        </p:nvSpPr>
        <p:spPr/>
        <p:txBody>
          <a:bodyPr>
            <a:normAutofit fontScale="92500" lnSpcReduction="10000"/>
          </a:bodyPr>
          <a:lstStyle/>
          <a:p>
            <a:r>
              <a:rPr lang="ar-SA" sz="5400" b="0" i="0" u="none" strike="noStrike" baseline="0" dirty="0">
                <a:latin typeface="Arial" panose="020B0604020202020204" pitchFamily="34" charset="0"/>
                <a:cs typeface="Arial" panose="020B0604020202020204" pitchFamily="34" charset="0"/>
              </a:rPr>
              <a:t>مجالات الامن السيبراني</a:t>
            </a:r>
            <a:endParaRPr lang="ar-SA" dirty="0"/>
          </a:p>
        </p:txBody>
      </p:sp>
      <p:sp>
        <p:nvSpPr>
          <p:cNvPr id="6" name="مربع نص 5">
            <a:extLst>
              <a:ext uri="{FF2B5EF4-FFF2-40B4-BE49-F238E27FC236}">
                <a16:creationId xmlns:a16="http://schemas.microsoft.com/office/drawing/2014/main" id="{2998194F-EE25-4CFA-AB21-755A7D3836F9}"/>
              </a:ext>
            </a:extLst>
          </p:cNvPr>
          <p:cNvSpPr txBox="1"/>
          <p:nvPr/>
        </p:nvSpPr>
        <p:spPr>
          <a:xfrm>
            <a:off x="4965700" y="1169161"/>
            <a:ext cx="6096000" cy="369332"/>
          </a:xfrm>
          <a:prstGeom prst="rect">
            <a:avLst/>
          </a:prstGeom>
          <a:noFill/>
        </p:spPr>
        <p:txBody>
          <a:bodyPr wrap="square">
            <a:spAutoFit/>
          </a:bodyPr>
          <a:lstStyle/>
          <a:p>
            <a:pPr algn="r" rtl="1"/>
            <a:r>
              <a:rPr lang="ar-SA" sz="1800" b="0" i="0" u="none" strike="noStrike" baseline="0" dirty="0">
                <a:latin typeface="Arial" panose="020B0604020202020204" pitchFamily="34" charset="0"/>
                <a:cs typeface="Arial" panose="020B0604020202020204" pitchFamily="34" charset="0"/>
              </a:rPr>
              <a:t>ينقسم مجال الامن السيبراني الى ثلاث مجالات رئيسية</a:t>
            </a:r>
          </a:p>
        </p:txBody>
      </p:sp>
      <p:graphicFrame>
        <p:nvGraphicFramePr>
          <p:cNvPr id="11" name="رسم تخطيطي 10">
            <a:extLst>
              <a:ext uri="{FF2B5EF4-FFF2-40B4-BE49-F238E27FC236}">
                <a16:creationId xmlns:a16="http://schemas.microsoft.com/office/drawing/2014/main" id="{DCA356F0-1D5D-4653-B62C-6C83C8D86237}"/>
              </a:ext>
            </a:extLst>
          </p:cNvPr>
          <p:cNvGraphicFramePr/>
          <p:nvPr/>
        </p:nvGraphicFramePr>
        <p:xfrm>
          <a:off x="508000" y="1803400"/>
          <a:ext cx="11049000"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5116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4">
            <a:extLst>
              <a:ext uri="{FF2B5EF4-FFF2-40B4-BE49-F238E27FC236}">
                <a16:creationId xmlns:a16="http://schemas.microsoft.com/office/drawing/2014/main" id="{8D3FB744-1B22-4B4B-8101-10A76A3A205A}"/>
              </a:ext>
            </a:extLst>
          </p:cNvPr>
          <p:cNvSpPr>
            <a:spLocks noGrp="1"/>
          </p:cNvSpPr>
          <p:nvPr>
            <p:ph type="title"/>
          </p:nvPr>
        </p:nvSpPr>
        <p:spPr/>
        <p:txBody>
          <a:bodyPr/>
          <a:lstStyle/>
          <a:p>
            <a:pPr algn="ctr"/>
            <a:r>
              <a:rPr lang="ar-SA" dirty="0"/>
              <a:t>مراحل تعلم الامن السيبراني</a:t>
            </a:r>
          </a:p>
        </p:txBody>
      </p:sp>
      <p:graphicFrame>
        <p:nvGraphicFramePr>
          <p:cNvPr id="7" name="عنصر نائب للمحتوى 6">
            <a:extLst>
              <a:ext uri="{FF2B5EF4-FFF2-40B4-BE49-F238E27FC236}">
                <a16:creationId xmlns:a16="http://schemas.microsoft.com/office/drawing/2014/main" id="{18E2D5A9-40E5-472B-9688-C00777F80C0F}"/>
              </a:ext>
            </a:extLst>
          </p:cNvPr>
          <p:cNvGraphicFramePr>
            <a:graphicFrameLocks noGrp="1"/>
          </p:cNvGraphicFramePr>
          <p:nvPr>
            <p:ph idx="1"/>
            <p:extLst>
              <p:ext uri="{D42A27DB-BD31-4B8C-83A1-F6EECF244321}">
                <p14:modId xmlns:p14="http://schemas.microsoft.com/office/powerpoint/2010/main" val="473904873"/>
              </p:ext>
            </p:extLst>
          </p:nvPr>
        </p:nvGraphicFramePr>
        <p:xfrm>
          <a:off x="76200" y="1825625"/>
          <a:ext cx="11277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43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A040218-8E28-414E-A349-9003499136D1}"/>
              </a:ext>
            </a:extLst>
          </p:cNvPr>
          <p:cNvSpPr>
            <a:spLocks noGrp="1"/>
          </p:cNvSpPr>
          <p:nvPr>
            <p:ph type="title"/>
          </p:nvPr>
        </p:nvSpPr>
        <p:spPr>
          <a:xfrm>
            <a:off x="838200" y="365125"/>
            <a:ext cx="10515600" cy="1306443"/>
          </a:xfrm>
        </p:spPr>
        <p:txBody>
          <a:bodyPr>
            <a:normAutofit/>
          </a:bodyPr>
          <a:lstStyle/>
          <a:p>
            <a:pPr algn="ctr"/>
            <a:r>
              <a:rPr lang="ar-SA" sz="4000" b="0" i="0" dirty="0">
                <a:effectLst/>
                <a:latin typeface="Roboto"/>
              </a:rPr>
              <a:t>الجريمة الإلكترونية</a:t>
            </a:r>
            <a:endParaRPr lang="ar-SA" sz="4000" dirty="0"/>
          </a:p>
        </p:txBody>
      </p:sp>
      <p:graphicFrame>
        <p:nvGraphicFramePr>
          <p:cNvPr id="4" name="عنصر نائب للمحتوى 3">
            <a:extLst>
              <a:ext uri="{FF2B5EF4-FFF2-40B4-BE49-F238E27FC236}">
                <a16:creationId xmlns:a16="http://schemas.microsoft.com/office/drawing/2014/main" id="{9F61D1CA-CB60-42B4-AC78-ED150D732193}"/>
              </a:ext>
            </a:extLst>
          </p:cNvPr>
          <p:cNvGraphicFramePr>
            <a:graphicFrameLocks noGrp="1"/>
          </p:cNvGraphicFramePr>
          <p:nvPr>
            <p:ph idx="1"/>
            <p:extLst>
              <p:ext uri="{D42A27DB-BD31-4B8C-83A1-F6EECF244321}">
                <p14:modId xmlns:p14="http://schemas.microsoft.com/office/powerpoint/2010/main" val="855161310"/>
              </p:ext>
            </p:extLst>
          </p:nvPr>
        </p:nvGraphicFramePr>
        <p:xfrm>
          <a:off x="716096" y="1608464"/>
          <a:ext cx="4693185" cy="4652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Random programming source code with syntax">
            <a:extLst>
              <a:ext uri="{FF2B5EF4-FFF2-40B4-BE49-F238E27FC236}">
                <a16:creationId xmlns:a16="http://schemas.microsoft.com/office/drawing/2014/main" id="{AA278F3C-C865-4F5B-A7D5-DFD84C1994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10" r="2068" b="2"/>
          <a:stretch/>
        </p:blipFill>
        <p:spPr bwMode="auto">
          <a:xfrm>
            <a:off x="5530467" y="1904282"/>
            <a:ext cx="5823332"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38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6F7DAE6-42DD-44D8-8867-52B6A7E09DDE}"/>
              </a:ext>
            </a:extLst>
          </p:cNvPr>
          <p:cNvSpPr>
            <a:spLocks noGrp="1"/>
          </p:cNvSpPr>
          <p:nvPr>
            <p:ph type="title"/>
          </p:nvPr>
        </p:nvSpPr>
        <p:spPr/>
        <p:txBody>
          <a:bodyPr/>
          <a:lstStyle/>
          <a:p>
            <a:pPr algn="ctr"/>
            <a:r>
              <a:rPr lang="ar-SA" sz="4400" b="0" i="0" u="none" strike="noStrike" baseline="0" dirty="0">
                <a:solidFill>
                  <a:srgbClr val="2E74B6"/>
                </a:solidFill>
                <a:latin typeface="Times New Roman" panose="02020603050405020304" pitchFamily="18" charset="0"/>
                <a:cs typeface="Times New Roman" panose="02020603050405020304" pitchFamily="18" charset="0"/>
              </a:rPr>
              <a:t>المرحلة الأولى </a:t>
            </a:r>
            <a:r>
              <a:rPr lang="ar-SA" sz="4400" b="0" i="0" u="none" strike="noStrike" baseline="0" dirty="0">
                <a:solidFill>
                  <a:srgbClr val="000000"/>
                </a:solidFill>
                <a:latin typeface="Arial" panose="020B0604020202020204" pitchFamily="34" charset="0"/>
                <a:cs typeface="Arial" panose="020B0604020202020204" pitchFamily="34" charset="0"/>
              </a:rPr>
              <a:t>: أساسيات علوم الحاسب الأساسية</a:t>
            </a:r>
            <a:endParaRPr lang="ar-SA" dirty="0"/>
          </a:p>
        </p:txBody>
      </p:sp>
      <p:graphicFrame>
        <p:nvGraphicFramePr>
          <p:cNvPr id="4" name="عنصر نائب للمحتوى 3">
            <a:extLst>
              <a:ext uri="{FF2B5EF4-FFF2-40B4-BE49-F238E27FC236}">
                <a16:creationId xmlns:a16="http://schemas.microsoft.com/office/drawing/2014/main" id="{A91F56B4-849C-4914-A1CE-2EF03BE72FAA}"/>
              </a:ext>
            </a:extLst>
          </p:cNvPr>
          <p:cNvGraphicFramePr>
            <a:graphicFrameLocks noGrp="1"/>
          </p:cNvGraphicFramePr>
          <p:nvPr>
            <p:ph idx="1"/>
            <p:extLst>
              <p:ext uri="{D42A27DB-BD31-4B8C-83A1-F6EECF244321}">
                <p14:modId xmlns:p14="http://schemas.microsoft.com/office/powerpoint/2010/main" val="425460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61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1CC2BBA-D670-4CBF-AAEB-05F0524106A5}"/>
              </a:ext>
            </a:extLst>
          </p:cNvPr>
          <p:cNvSpPr>
            <a:spLocks noGrp="1"/>
          </p:cNvSpPr>
          <p:nvPr>
            <p:ph type="title"/>
          </p:nvPr>
        </p:nvSpPr>
        <p:spPr/>
        <p:txBody>
          <a:bodyPr/>
          <a:lstStyle/>
          <a:p>
            <a:pPr algn="ctr"/>
            <a:r>
              <a:rPr lang="ar-SA" dirty="0"/>
              <a:t>المرحلة الثانية : أساسيات الأمن السيبراني</a:t>
            </a:r>
          </a:p>
        </p:txBody>
      </p:sp>
      <p:graphicFrame>
        <p:nvGraphicFramePr>
          <p:cNvPr id="4" name="عنصر نائب للمحتوى 3">
            <a:extLst>
              <a:ext uri="{FF2B5EF4-FFF2-40B4-BE49-F238E27FC236}">
                <a16:creationId xmlns:a16="http://schemas.microsoft.com/office/drawing/2014/main" id="{D5827F2E-E9BD-4B80-9EB0-1CA80F3D1BDB}"/>
              </a:ext>
            </a:extLst>
          </p:cNvPr>
          <p:cNvGraphicFramePr>
            <a:graphicFrameLocks noGrp="1"/>
          </p:cNvGraphicFramePr>
          <p:nvPr>
            <p:ph idx="1"/>
            <p:extLst>
              <p:ext uri="{D42A27DB-BD31-4B8C-83A1-F6EECF244321}">
                <p14:modId xmlns:p14="http://schemas.microsoft.com/office/powerpoint/2010/main" val="19222412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633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2ED2E2A-1C48-4589-A2C4-52C961F3BB4A}"/>
              </a:ext>
            </a:extLst>
          </p:cNvPr>
          <p:cNvSpPr>
            <a:spLocks noGrp="1"/>
          </p:cNvSpPr>
          <p:nvPr>
            <p:ph type="title"/>
          </p:nvPr>
        </p:nvSpPr>
        <p:spPr/>
        <p:txBody>
          <a:bodyPr/>
          <a:lstStyle/>
          <a:p>
            <a:pPr algn="ctr"/>
            <a:r>
              <a:rPr lang="ar-SA" dirty="0"/>
              <a:t>المرحلة الثالثة : التخصص في أحد تخصصات الأمن السيبراني</a:t>
            </a:r>
          </a:p>
        </p:txBody>
      </p:sp>
      <p:pic>
        <p:nvPicPr>
          <p:cNvPr id="5" name="عنصر نائب للمحتوى 4">
            <a:extLst>
              <a:ext uri="{FF2B5EF4-FFF2-40B4-BE49-F238E27FC236}">
                <a16:creationId xmlns:a16="http://schemas.microsoft.com/office/drawing/2014/main" id="{FD7441C5-5329-42D6-8AED-13150F93E9FD}"/>
              </a:ext>
            </a:extLst>
          </p:cNvPr>
          <p:cNvPicPr>
            <a:picLocks noGrp="1" noChangeAspect="1"/>
          </p:cNvPicPr>
          <p:nvPr>
            <p:ph idx="1"/>
          </p:nvPr>
        </p:nvPicPr>
        <p:blipFill>
          <a:blip r:embed="rId2"/>
          <a:stretch>
            <a:fillRect/>
          </a:stretch>
        </p:blipFill>
        <p:spPr>
          <a:xfrm>
            <a:off x="1279499" y="1825625"/>
            <a:ext cx="9633001" cy="4351338"/>
          </a:xfrm>
        </p:spPr>
      </p:pic>
    </p:spTree>
    <p:extLst>
      <p:ext uri="{BB962C8B-B14F-4D97-AF65-F5344CB8AC3E}">
        <p14:creationId xmlns:p14="http://schemas.microsoft.com/office/powerpoint/2010/main" val="1144262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9FD0EC2-CF27-4ADD-8FAA-CD4AA40AE307}"/>
              </a:ext>
            </a:extLst>
          </p:cNvPr>
          <p:cNvSpPr>
            <a:spLocks noGrp="1"/>
          </p:cNvSpPr>
          <p:nvPr>
            <p:ph type="body" sz="quarter" idx="10"/>
          </p:nvPr>
        </p:nvSpPr>
        <p:spPr/>
        <p:txBody>
          <a:bodyPr>
            <a:normAutofit fontScale="92500" lnSpcReduction="10000"/>
          </a:bodyPr>
          <a:lstStyle/>
          <a:p>
            <a:endParaRPr lang="ar-SA" dirty="0"/>
          </a:p>
        </p:txBody>
      </p:sp>
      <p:pic>
        <p:nvPicPr>
          <p:cNvPr id="6" name="صورة 5">
            <a:extLst>
              <a:ext uri="{FF2B5EF4-FFF2-40B4-BE49-F238E27FC236}">
                <a16:creationId xmlns:a16="http://schemas.microsoft.com/office/drawing/2014/main" id="{286A74CC-1494-4E69-B09E-E55212CAAF5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257000"/>
                    </a14:imgEffect>
                  </a14:imgLayer>
                </a14:imgProps>
              </a:ext>
            </a:extLst>
          </a:blip>
          <a:stretch>
            <a:fillRect/>
          </a:stretch>
        </p:blipFill>
        <p:spPr>
          <a:xfrm>
            <a:off x="0" y="0"/>
            <a:ext cx="12115800" cy="6858000"/>
          </a:xfrm>
          <a:prstGeom prst="rect">
            <a:avLst/>
          </a:prstGeom>
        </p:spPr>
      </p:pic>
    </p:spTree>
    <p:extLst>
      <p:ext uri="{BB962C8B-B14F-4D97-AF65-F5344CB8AC3E}">
        <p14:creationId xmlns:p14="http://schemas.microsoft.com/office/powerpoint/2010/main" val="4156775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2">
            <a:extLst>
              <a:ext uri="{FF2B5EF4-FFF2-40B4-BE49-F238E27FC236}">
                <a16:creationId xmlns:a16="http://schemas.microsoft.com/office/drawing/2014/main" id="{D0643772-4447-4CB7-ACA6-C655CC518EE4}"/>
              </a:ext>
            </a:extLst>
          </p:cNvPr>
          <p:cNvSpPr>
            <a:spLocks noGrp="1"/>
          </p:cNvSpPr>
          <p:nvPr>
            <p:ph type="title"/>
          </p:nvPr>
        </p:nvSpPr>
        <p:spPr>
          <a:xfrm>
            <a:off x="6094105" y="802955"/>
            <a:ext cx="4977976" cy="1454051"/>
          </a:xfrm>
        </p:spPr>
        <p:txBody>
          <a:bodyPr vert="horz" lIns="91440" tIns="45720" rIns="91440" bIns="45720" rtlCol="0" anchor="ctr">
            <a:normAutofit/>
          </a:bodyPr>
          <a:lstStyle/>
          <a:p>
            <a:pPr rtl="0"/>
            <a:r>
              <a:rPr lang="en-US">
                <a:solidFill>
                  <a:srgbClr val="000000"/>
                </a:solidFill>
              </a:rPr>
              <a:t>المسارات الوظيفية</a:t>
            </a:r>
            <a:br>
              <a:rPr lang="en-US">
                <a:solidFill>
                  <a:srgbClr val="000000"/>
                </a:solidFill>
              </a:rPr>
            </a:br>
            <a:endParaRPr lang="en-US">
              <a:solidFill>
                <a:srgbClr val="000000"/>
              </a:solidFill>
            </a:endParaRPr>
          </a:p>
        </p:txBody>
      </p:sp>
      <p:pic>
        <p:nvPicPr>
          <p:cNvPr id="6" name="Picture 2" descr="الصورة">
            <a:extLst>
              <a:ext uri="{FF2B5EF4-FFF2-40B4-BE49-F238E27FC236}">
                <a16:creationId xmlns:a16="http://schemas.microsoft.com/office/drawing/2014/main" id="{6D10986E-4FF9-4377-AAEF-C874530871BC}"/>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828"/>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9" name="مربع نص 8">
            <a:extLst>
              <a:ext uri="{FF2B5EF4-FFF2-40B4-BE49-F238E27FC236}">
                <a16:creationId xmlns:a16="http://schemas.microsoft.com/office/drawing/2014/main" id="{E5370009-FCE7-47C8-9A46-FDA730C5A07D}"/>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dirty="0">
                <a:solidFill>
                  <a:srgbClr val="000000"/>
                </a:solidFill>
                <a:hlinkClick r:id="rId4" action="ppaction://hlinkfile"/>
              </a:rPr>
              <a:t>scywfg_ar.pdf (nca.gov.sa)</a:t>
            </a:r>
            <a:endParaRPr lang="en-US" sz="2000" dirty="0">
              <a:solidFill>
                <a:srgbClr val="000000"/>
              </a:solidFill>
            </a:endParaRPr>
          </a:p>
          <a:p>
            <a:pPr indent="-228600" defTabSz="914400">
              <a:lnSpc>
                <a:spcPct val="90000"/>
              </a:lnSpc>
              <a:spcAft>
                <a:spcPts val="600"/>
              </a:spcAft>
              <a:buFont typeface="Arial" panose="020B0604020202020204" pitchFamily="34" charset="0"/>
              <a:buChar char="•"/>
            </a:pPr>
            <a:endParaRPr lang="en-US" sz="2000" dirty="0">
              <a:solidFill>
                <a:srgbClr val="000000"/>
              </a:solidFill>
            </a:endParaRPr>
          </a:p>
          <a:p>
            <a:pPr indent="-228600" defTabSz="914400">
              <a:lnSpc>
                <a:spcPct val="90000"/>
              </a:lnSpc>
              <a:spcAft>
                <a:spcPts val="600"/>
              </a:spcAft>
              <a:buFont typeface="Arial" panose="020B0604020202020204" pitchFamily="34" charset="0"/>
              <a:buChar char="•"/>
            </a:pPr>
            <a:r>
              <a:rPr lang="en-US" sz="2000" dirty="0">
                <a:solidFill>
                  <a:srgbClr val="000000"/>
                </a:solidFill>
              </a:rPr>
              <a:t> (</a:t>
            </a:r>
            <a:r>
              <a:rPr lang="en-US" sz="2000" dirty="0">
                <a:solidFill>
                  <a:srgbClr val="000000"/>
                </a:solidFill>
                <a:hlinkClick r:id="rId4" action="ppaction://hlinkfile"/>
              </a:rPr>
              <a:t>page 4 </a:t>
            </a:r>
            <a:r>
              <a:rPr lang="en-US" sz="2000" dirty="0">
                <a:solidFill>
                  <a:srgbClr val="000000"/>
                </a:solidFill>
              </a:rPr>
              <a:t>)</a:t>
            </a:r>
          </a:p>
        </p:txBody>
      </p:sp>
    </p:spTree>
    <p:extLst>
      <p:ext uri="{BB962C8B-B14F-4D97-AF65-F5344CB8AC3E}">
        <p14:creationId xmlns:p14="http://schemas.microsoft.com/office/powerpoint/2010/main" val="49805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C2CAC83F-943E-4668-8E3D-4D6485520B58}"/>
              </a:ext>
            </a:extLst>
          </p:cNvPr>
          <p:cNvSpPr>
            <a:spLocks noGrp="1"/>
          </p:cNvSpPr>
          <p:nvPr>
            <p:ph type="body" sz="quarter" idx="10"/>
          </p:nvPr>
        </p:nvSpPr>
        <p:spPr/>
        <p:txBody>
          <a:bodyPr>
            <a:normAutofit fontScale="92500" lnSpcReduction="10000"/>
          </a:bodyPr>
          <a:lstStyle/>
          <a:p>
            <a:r>
              <a:rPr lang="ar-SA" altLang="ko-KR" sz="5400" dirty="0">
                <a:solidFill>
                  <a:schemeClr val="tx1"/>
                </a:solidFill>
                <a:cs typeface="Arial" pitchFamily="34" charset="0"/>
              </a:rPr>
              <a:t>مسارات الامن السيبراني</a:t>
            </a:r>
          </a:p>
        </p:txBody>
      </p:sp>
      <p:sp>
        <p:nvSpPr>
          <p:cNvPr id="4" name="مربع نص 3">
            <a:extLst>
              <a:ext uri="{FF2B5EF4-FFF2-40B4-BE49-F238E27FC236}">
                <a16:creationId xmlns:a16="http://schemas.microsoft.com/office/drawing/2014/main" id="{13846169-5D17-463C-BF2B-62FE25653EF6}"/>
              </a:ext>
            </a:extLst>
          </p:cNvPr>
          <p:cNvSpPr txBox="1"/>
          <p:nvPr/>
        </p:nvSpPr>
        <p:spPr>
          <a:xfrm>
            <a:off x="3314700" y="6149157"/>
            <a:ext cx="6096000" cy="369332"/>
          </a:xfrm>
          <a:prstGeom prst="rect">
            <a:avLst/>
          </a:prstGeom>
          <a:noFill/>
        </p:spPr>
        <p:txBody>
          <a:bodyPr wrap="square">
            <a:spAutoFit/>
          </a:bodyPr>
          <a:lstStyle/>
          <a:p>
            <a:r>
              <a:rPr lang="en-US" dirty="0">
                <a:hlinkClick r:id="rId3"/>
              </a:rPr>
              <a:t>http://itlararen.se/certification/it-certification-roadmap.pdf</a:t>
            </a:r>
            <a:endParaRPr lang="ar-SA" dirty="0"/>
          </a:p>
        </p:txBody>
      </p:sp>
      <p:pic>
        <p:nvPicPr>
          <p:cNvPr id="6" name="صورة 5">
            <a:extLst>
              <a:ext uri="{FF2B5EF4-FFF2-40B4-BE49-F238E27FC236}">
                <a16:creationId xmlns:a16="http://schemas.microsoft.com/office/drawing/2014/main" id="{1C690F82-8368-4107-8FC1-462BF6FF2636}"/>
              </a:ext>
            </a:extLst>
          </p:cNvPr>
          <p:cNvPicPr>
            <a:picLocks noChangeAspect="1"/>
          </p:cNvPicPr>
          <p:nvPr/>
        </p:nvPicPr>
        <p:blipFill>
          <a:blip r:embed="rId4"/>
          <a:stretch>
            <a:fillRect/>
          </a:stretch>
        </p:blipFill>
        <p:spPr>
          <a:xfrm>
            <a:off x="1231900" y="1244600"/>
            <a:ext cx="9870096" cy="4904557"/>
          </a:xfrm>
          <a:prstGeom prst="rect">
            <a:avLst/>
          </a:prstGeom>
        </p:spPr>
      </p:pic>
    </p:spTree>
    <p:extLst>
      <p:ext uri="{BB962C8B-B14F-4D97-AF65-F5344CB8AC3E}">
        <p14:creationId xmlns:p14="http://schemas.microsoft.com/office/powerpoint/2010/main" val="1182384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393126BE-4630-4D4C-B54A-42ADC9F09662}"/>
              </a:ext>
            </a:extLst>
          </p:cNvPr>
          <p:cNvSpPr>
            <a:spLocks noGrp="1"/>
          </p:cNvSpPr>
          <p:nvPr>
            <p:ph type="title"/>
          </p:nvPr>
        </p:nvSpPr>
        <p:spPr>
          <a:xfrm>
            <a:off x="648929" y="629266"/>
            <a:ext cx="3667039" cy="1676603"/>
          </a:xfrm>
        </p:spPr>
        <p:txBody>
          <a:bodyPr>
            <a:normAutofit/>
          </a:bodyPr>
          <a:lstStyle/>
          <a:p>
            <a:r>
              <a:rPr lang="ar-SA" sz="3600"/>
              <a:t>كتب عن الامن السيبراني (عربي وانجليزي)</a:t>
            </a:r>
          </a:p>
        </p:txBody>
      </p:sp>
      <p:sp>
        <p:nvSpPr>
          <p:cNvPr id="5" name="عنصر نائب للمحتوى 4">
            <a:extLst>
              <a:ext uri="{FF2B5EF4-FFF2-40B4-BE49-F238E27FC236}">
                <a16:creationId xmlns:a16="http://schemas.microsoft.com/office/drawing/2014/main" id="{9670E90B-DB15-4F8A-B914-2633885E2505}"/>
              </a:ext>
            </a:extLst>
          </p:cNvPr>
          <p:cNvSpPr>
            <a:spLocks noGrp="1"/>
          </p:cNvSpPr>
          <p:nvPr>
            <p:ph idx="1"/>
          </p:nvPr>
        </p:nvSpPr>
        <p:spPr>
          <a:xfrm>
            <a:off x="648931" y="2438401"/>
            <a:ext cx="3667036" cy="3779520"/>
          </a:xfrm>
        </p:spPr>
        <p:txBody>
          <a:bodyPr>
            <a:normAutofit/>
          </a:bodyPr>
          <a:lstStyle/>
          <a:p>
            <a:pPr marL="0" indent="0">
              <a:buNone/>
            </a:pPr>
            <a:r>
              <a:rPr lang="en-US" sz="1800">
                <a:hlinkClick r:id="rId3"/>
              </a:rPr>
              <a:t>MEGA</a:t>
            </a:r>
            <a:endParaRPr lang="ar-SA" sz="1800"/>
          </a:p>
          <a:p>
            <a:pPr marL="0" indent="0">
              <a:buNone/>
            </a:pPr>
            <a:endParaRPr lang="ar-SA" sz="1800"/>
          </a:p>
          <a:p>
            <a:pPr marL="0" indent="0">
              <a:buNone/>
            </a:pPr>
            <a:endParaRPr lang="ar-SA" sz="1800"/>
          </a:p>
        </p:txBody>
      </p:sp>
      <p:sp>
        <p:nvSpPr>
          <p:cNvPr id="20" name="Rectangle 1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yber, cyber security, encryption, network protection, security, smart,  technology icon icon - Download on Iconfinder">
            <a:extLst>
              <a:ext uri="{FF2B5EF4-FFF2-40B4-BE49-F238E27FC236}">
                <a16:creationId xmlns:a16="http://schemas.microsoft.com/office/drawing/2014/main" id="{BF6803A4-46E1-41CF-8B65-C4B7F9B858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64" r="-2" b="4062"/>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0114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عنوان 3">
            <a:extLst>
              <a:ext uri="{FF2B5EF4-FFF2-40B4-BE49-F238E27FC236}">
                <a16:creationId xmlns:a16="http://schemas.microsoft.com/office/drawing/2014/main" id="{157B0FCA-9F19-4236-BBE2-8C6410356A74}"/>
              </a:ext>
            </a:extLst>
          </p:cNvPr>
          <p:cNvSpPr>
            <a:spLocks noGrp="1"/>
          </p:cNvSpPr>
          <p:nvPr>
            <p:ph type="title"/>
          </p:nvPr>
        </p:nvSpPr>
        <p:spPr>
          <a:xfrm>
            <a:off x="1094095" y="851517"/>
            <a:ext cx="5238466" cy="2991416"/>
          </a:xfrm>
        </p:spPr>
        <p:txBody>
          <a:bodyPr vert="horz" lIns="91440" tIns="45720" rIns="91440" bIns="45720" rtlCol="0" anchor="b">
            <a:normAutofit/>
          </a:bodyPr>
          <a:lstStyle/>
          <a:p>
            <a:pPr rtl="0"/>
            <a:r>
              <a:rPr lang="en-US" sz="6000" kern="1200">
                <a:solidFill>
                  <a:schemeClr val="tx1"/>
                </a:solidFill>
                <a:latin typeface="+mj-lt"/>
                <a:ea typeface="+mj-ea"/>
                <a:cs typeface="+mj-cs"/>
              </a:rPr>
              <a:t>شكرا لكم</a:t>
            </a:r>
          </a:p>
        </p:txBody>
      </p:sp>
      <p:sp>
        <p:nvSpPr>
          <p:cNvPr id="13" name="Content Placeholder 12">
            <a:extLst>
              <a:ext uri="{FF2B5EF4-FFF2-40B4-BE49-F238E27FC236}">
                <a16:creationId xmlns:a16="http://schemas.microsoft.com/office/drawing/2014/main" id="{A02E194C-F7AE-4D7B-AE5A-88F70C83685D}"/>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lgn="l" rtl="0">
              <a:buNone/>
            </a:pPr>
            <a:r>
              <a:rPr lang="en-US" sz="2400" kern="1200">
                <a:solidFill>
                  <a:schemeClr val="tx1"/>
                </a:solidFill>
                <a:latin typeface="+mn-lt"/>
                <a:ea typeface="+mn-ea"/>
                <a:cs typeface="+mn-cs"/>
              </a:rPr>
              <a:t> و كل عام وانتم بخير </a:t>
            </a:r>
          </a:p>
        </p:txBody>
      </p:sp>
      <p:sp>
        <p:nvSpPr>
          <p:cNvPr id="23" name="Freeform: Shape 2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4" descr="Ramadhan Icons - Download Free Vector Icons | Noun Project">
            <a:extLst>
              <a:ext uri="{FF2B5EF4-FFF2-40B4-BE49-F238E27FC236}">
                <a16:creationId xmlns:a16="http://schemas.microsoft.com/office/drawing/2014/main" id="{1EFF27D5-365A-4315-878D-5AE389EADA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1503" y="2129307"/>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2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Cyber Crime Categories and Types. The growth and progress of digital… | by  Ensar Seker | Digital Diplomacy | Medium">
            <a:extLst>
              <a:ext uri="{FF2B5EF4-FFF2-40B4-BE49-F238E27FC236}">
                <a16:creationId xmlns:a16="http://schemas.microsoft.com/office/drawing/2014/main" id="{6D9DB795-6D3F-4DA4-B5DB-C59E01B9A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84" r="21575" b="280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عنوان 3">
            <a:extLst>
              <a:ext uri="{FF2B5EF4-FFF2-40B4-BE49-F238E27FC236}">
                <a16:creationId xmlns:a16="http://schemas.microsoft.com/office/drawing/2014/main" id="{1613BAC9-A341-4C62-822F-F729FCB13D66}"/>
              </a:ext>
            </a:extLst>
          </p:cNvPr>
          <p:cNvSpPr>
            <a:spLocks noGrp="1"/>
          </p:cNvSpPr>
          <p:nvPr>
            <p:ph type="title"/>
          </p:nvPr>
        </p:nvSpPr>
        <p:spPr>
          <a:xfrm>
            <a:off x="371094" y="1161288"/>
            <a:ext cx="3438144" cy="1124712"/>
          </a:xfrm>
        </p:spPr>
        <p:txBody>
          <a:bodyPr anchor="b">
            <a:normAutofit/>
          </a:bodyPr>
          <a:lstStyle/>
          <a:p>
            <a:r>
              <a:rPr lang="en-US" sz="2800">
                <a:latin typeface="LiberationSerif"/>
              </a:rPr>
              <a:t>Cybercriminal</a:t>
            </a:r>
            <a:endParaRPr lang="ar-SA"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عنصر نائب للمحتوى 4">
            <a:extLst>
              <a:ext uri="{FF2B5EF4-FFF2-40B4-BE49-F238E27FC236}">
                <a16:creationId xmlns:a16="http://schemas.microsoft.com/office/drawing/2014/main" id="{B73F136F-F11D-4FA5-A345-B270C340D83D}"/>
              </a:ext>
            </a:extLst>
          </p:cNvPr>
          <p:cNvSpPr>
            <a:spLocks noGrp="1"/>
          </p:cNvSpPr>
          <p:nvPr>
            <p:ph idx="1"/>
          </p:nvPr>
        </p:nvSpPr>
        <p:spPr>
          <a:xfrm>
            <a:off x="371094" y="2718054"/>
            <a:ext cx="3438906" cy="3207258"/>
          </a:xfrm>
        </p:spPr>
        <p:txBody>
          <a:bodyPr anchor="t">
            <a:normAutofit/>
          </a:bodyPr>
          <a:lstStyle/>
          <a:p>
            <a:pPr marL="0" indent="0">
              <a:buNone/>
            </a:pPr>
            <a:r>
              <a:rPr lang="en-US" sz="1700">
                <a:latin typeface="LiberationSerif"/>
              </a:rPr>
              <a:t>Who is cyber criminal? </a:t>
            </a:r>
            <a:endParaRPr lang="en-US" sz="1700" b="1">
              <a:cs typeface="Arial" pitchFamily="34" charset="0"/>
            </a:endParaRPr>
          </a:p>
          <a:p>
            <a:pPr marL="0" indent="0">
              <a:buNone/>
            </a:pPr>
            <a:r>
              <a:rPr lang="ar-SA" sz="1700"/>
              <a:t>من هم  المجرمين السيبرانيين</a:t>
            </a: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1117732" y="2860583"/>
            <a:ext cx="5784433"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b="1" dirty="0">
              <a:solidFill>
                <a:schemeClr val="tx1">
                  <a:lumMod val="75000"/>
                  <a:lumOff val="25000"/>
                </a:schemeClr>
              </a:solidFill>
              <a:cs typeface="Arial" pitchFamily="34" charset="0"/>
            </a:endParaRPr>
          </a:p>
        </p:txBody>
      </p:sp>
      <p:sp>
        <p:nvSpPr>
          <p:cNvPr id="31" name="Rectangle 16">
            <a:extLst>
              <a:ext uri="{FF2B5EF4-FFF2-40B4-BE49-F238E27FC236}">
                <a16:creationId xmlns:a16="http://schemas.microsoft.com/office/drawing/2014/main" id="{D2F6938B-287A-4C69-845B-ABEBAEBA7445}"/>
              </a:ext>
            </a:extLst>
          </p:cNvPr>
          <p:cNvSpPr/>
          <p:nvPr/>
        </p:nvSpPr>
        <p:spPr>
          <a:xfrm rot="2700000">
            <a:off x="5303310" y="5893870"/>
            <a:ext cx="45719" cy="4571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ounded Rectangle 5">
            <a:extLst>
              <a:ext uri="{FF2B5EF4-FFF2-40B4-BE49-F238E27FC236}">
                <a16:creationId xmlns:a16="http://schemas.microsoft.com/office/drawing/2014/main" id="{75481378-3F3C-4346-8EF4-28DFD7B5037C}"/>
              </a:ext>
            </a:extLst>
          </p:cNvPr>
          <p:cNvSpPr/>
          <p:nvPr/>
        </p:nvSpPr>
        <p:spPr>
          <a:xfrm flipH="1">
            <a:off x="10057702" y="5746604"/>
            <a:ext cx="344621" cy="284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ame 17">
            <a:extLst>
              <a:ext uri="{FF2B5EF4-FFF2-40B4-BE49-F238E27FC236}">
                <a16:creationId xmlns:a16="http://schemas.microsoft.com/office/drawing/2014/main" id="{59072141-5DC6-4085-BACB-2C91DC2D8E5C}"/>
              </a:ext>
            </a:extLst>
          </p:cNvPr>
          <p:cNvSpPr/>
          <p:nvPr/>
        </p:nvSpPr>
        <p:spPr>
          <a:xfrm>
            <a:off x="7283982" y="5682106"/>
            <a:ext cx="364551" cy="37121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2" name="Rectangle 9">
            <a:extLst>
              <a:ext uri="{FF2B5EF4-FFF2-40B4-BE49-F238E27FC236}">
                <a16:creationId xmlns:a16="http://schemas.microsoft.com/office/drawing/2014/main" id="{8DD6543E-D1B4-4855-A51A-A9F5F4E2B5D0}"/>
              </a:ext>
            </a:extLst>
          </p:cNvPr>
          <p:cNvSpPr/>
          <p:nvPr/>
        </p:nvSpPr>
        <p:spPr>
          <a:xfrm>
            <a:off x="-1596437" y="7791681"/>
            <a:ext cx="62284" cy="6730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72956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صورة 8">
            <a:extLst>
              <a:ext uri="{FF2B5EF4-FFF2-40B4-BE49-F238E27FC236}">
                <a16:creationId xmlns:a16="http://schemas.microsoft.com/office/drawing/2014/main" id="{754F2024-0344-46E6-9BC3-E5EE744181F7}"/>
              </a:ext>
            </a:extLst>
          </p:cNvPr>
          <p:cNvPicPr>
            <a:picLocks noChangeAspect="1"/>
          </p:cNvPicPr>
          <p:nvPr/>
        </p:nvPicPr>
        <p:blipFill rotWithShape="1">
          <a:blip r:embed="rId3"/>
          <a:srcRect r="10660" b="9093"/>
          <a:stretch/>
        </p:blipFill>
        <p:spPr>
          <a:xfrm>
            <a:off x="3523488" y="10"/>
            <a:ext cx="8668512" cy="6857990"/>
          </a:xfrm>
          <a:prstGeom prst="rect">
            <a:avLst/>
          </a:prstGeom>
        </p:spPr>
      </p:pic>
      <p:sp>
        <p:nvSpPr>
          <p:cNvPr id="23"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عنوان 6">
            <a:extLst>
              <a:ext uri="{FF2B5EF4-FFF2-40B4-BE49-F238E27FC236}">
                <a16:creationId xmlns:a16="http://schemas.microsoft.com/office/drawing/2014/main" id="{92AB023D-49B0-4C6E-A81B-608D8D838F44}"/>
              </a:ext>
            </a:extLst>
          </p:cNvPr>
          <p:cNvSpPr>
            <a:spLocks noGrp="1"/>
          </p:cNvSpPr>
          <p:nvPr>
            <p:ph type="title"/>
          </p:nvPr>
        </p:nvSpPr>
        <p:spPr>
          <a:xfrm>
            <a:off x="371094" y="1161288"/>
            <a:ext cx="3438144" cy="1124712"/>
          </a:xfrm>
        </p:spPr>
        <p:txBody>
          <a:bodyPr anchor="b">
            <a:normAutofit/>
          </a:bodyPr>
          <a:lstStyle/>
          <a:p>
            <a:r>
              <a:rPr lang="ar-SA" sz="2800" b="0" i="0">
                <a:effectLst/>
                <a:latin typeface="Roboto"/>
              </a:rPr>
              <a:t>مجرمي الإنترنت </a:t>
            </a:r>
            <a:r>
              <a:rPr lang="en-US" sz="2800">
                <a:latin typeface="LiberationSerif"/>
              </a:rPr>
              <a:t>Cyber criminal</a:t>
            </a:r>
            <a:endParaRPr lang="ar-SA" sz="2800"/>
          </a:p>
        </p:txBody>
      </p:sp>
      <p:sp>
        <p:nvSpPr>
          <p:cNvPr id="24"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عنصر نائب للمحتوى 7">
            <a:extLst>
              <a:ext uri="{FF2B5EF4-FFF2-40B4-BE49-F238E27FC236}">
                <a16:creationId xmlns:a16="http://schemas.microsoft.com/office/drawing/2014/main" id="{97C271C6-EEC7-408A-88C4-BAC74156E249}"/>
              </a:ext>
            </a:extLst>
          </p:cNvPr>
          <p:cNvSpPr>
            <a:spLocks noGrp="1"/>
          </p:cNvSpPr>
          <p:nvPr>
            <p:ph idx="1"/>
          </p:nvPr>
        </p:nvSpPr>
        <p:spPr>
          <a:xfrm>
            <a:off x="371094" y="2718054"/>
            <a:ext cx="3438906" cy="3207258"/>
          </a:xfrm>
        </p:spPr>
        <p:txBody>
          <a:bodyPr anchor="t">
            <a:normAutofit/>
          </a:bodyPr>
          <a:lstStyle/>
          <a:p>
            <a:pPr marL="0" indent="0">
              <a:buNone/>
            </a:pPr>
            <a:r>
              <a:rPr lang="ar-SA" sz="1700" b="0" i="0" dirty="0">
                <a:effectLst/>
                <a:latin typeface="Roboto"/>
              </a:rPr>
              <a:t>المجرم الإلكتروني هو الشخص الذي يمارس شكلاً من أشكال النشاط غير القانوني باستخدام أجهزة الكمبيوتر أو غيرها من التقنيات الرقمية مثل الإنترنت</a:t>
            </a:r>
          </a:p>
        </p:txBody>
      </p:sp>
    </p:spTree>
    <p:extLst>
      <p:ext uri="{BB962C8B-B14F-4D97-AF65-F5344CB8AC3E}">
        <p14:creationId xmlns:p14="http://schemas.microsoft.com/office/powerpoint/2010/main" val="33011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0F3E6130-671A-4F06-9481-AE3C8A900DA5}"/>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rtl="0"/>
            <a:r>
              <a:rPr lang="en-US" sz="3100" kern="1200">
                <a:solidFill>
                  <a:srgbClr val="FFFFFF"/>
                </a:solidFill>
                <a:latin typeface="+mj-lt"/>
                <a:ea typeface="+mj-ea"/>
                <a:cs typeface="+mj-cs"/>
              </a:rPr>
              <a:t>انواع مجرمي الفضاء الرقمي</a:t>
            </a:r>
          </a:p>
        </p:txBody>
      </p:sp>
      <p:pic>
        <p:nvPicPr>
          <p:cNvPr id="7170" name="Picture 2" descr="5 Types of Cyber Criminals and How to Protect Against Them | Travelers  Insurance">
            <a:extLst>
              <a:ext uri="{FF2B5EF4-FFF2-40B4-BE49-F238E27FC236}">
                <a16:creationId xmlns:a16="http://schemas.microsoft.com/office/drawing/2014/main" id="{93972A22-714C-4AD5-B573-E3E3E9B641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7316" y="1291915"/>
            <a:ext cx="6780700" cy="427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7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pPr rtl="1"/>
            <a:r>
              <a:rPr lang="ar-SA" sz="2800" dirty="0">
                <a:solidFill>
                  <a:srgbClr val="252525"/>
                </a:solidFill>
                <a:latin typeface="Roboto"/>
              </a:rPr>
              <a:t>تاريخ الجريمة السيبرانية ، من 1834 حتى الوقت الحاضر</a:t>
            </a:r>
            <a:endParaRPr lang="en-US" sz="2800" dirty="0"/>
          </a:p>
        </p:txBody>
      </p:sp>
      <p:sp>
        <p:nvSpPr>
          <p:cNvPr id="3" name="Rounded Rectangle 1">
            <a:extLst>
              <a:ext uri="{FF2B5EF4-FFF2-40B4-BE49-F238E27FC236}">
                <a16:creationId xmlns:a16="http://schemas.microsoft.com/office/drawing/2014/main" id="{C764B49E-C1B8-4637-A382-31B55D998655}"/>
              </a:ext>
            </a:extLst>
          </p:cNvPr>
          <p:cNvSpPr/>
          <p:nvPr/>
        </p:nvSpPr>
        <p:spPr>
          <a:xfrm>
            <a:off x="949611" y="3869230"/>
            <a:ext cx="10332000" cy="96391"/>
          </a:xfrm>
          <a:prstGeom prst="roundRect">
            <a:avLst>
              <a:gd name="adj" fmla="val 50000"/>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111150F9-7F06-4C77-8B30-44A86B25F715}"/>
              </a:ext>
            </a:extLst>
          </p:cNvPr>
          <p:cNvSpPr/>
          <p:nvPr/>
        </p:nvSpPr>
        <p:spPr>
          <a:xfrm flipH="1">
            <a:off x="1476455" y="3787397"/>
            <a:ext cx="261716" cy="261716"/>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5" name="Rounded Rectangle 8">
            <a:extLst>
              <a:ext uri="{FF2B5EF4-FFF2-40B4-BE49-F238E27FC236}">
                <a16:creationId xmlns:a16="http://schemas.microsoft.com/office/drawing/2014/main" id="{CE22BD83-6058-4EB4-A481-D2EFD59C8582}"/>
              </a:ext>
            </a:extLst>
          </p:cNvPr>
          <p:cNvSpPr/>
          <p:nvPr/>
        </p:nvSpPr>
        <p:spPr>
          <a:xfrm>
            <a:off x="977243"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6"/>
          </a:solidFill>
          <a:ln w="12700">
            <a:gradFill flip="none" rotWithShape="1">
              <a:gsLst>
                <a:gs pos="0">
                  <a:schemeClr val="bg1"/>
                </a:gs>
                <a:gs pos="100000">
                  <a:schemeClr val="bg1">
                    <a:alpha val="98000"/>
                    <a:lumMod val="0"/>
                    <a:lumOff val="100000"/>
                  </a:schemeClr>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 name="그룹 6">
            <a:extLst>
              <a:ext uri="{FF2B5EF4-FFF2-40B4-BE49-F238E27FC236}">
                <a16:creationId xmlns:a16="http://schemas.microsoft.com/office/drawing/2014/main" id="{A6FC221C-1300-4C61-84DF-893CB82D6B24}"/>
              </a:ext>
            </a:extLst>
          </p:cNvPr>
          <p:cNvGrpSpPr/>
          <p:nvPr/>
        </p:nvGrpSpPr>
        <p:grpSpPr>
          <a:xfrm>
            <a:off x="977243" y="4626410"/>
            <a:ext cx="1260140" cy="1340149"/>
            <a:chOff x="602568" y="4345057"/>
            <a:chExt cx="1260140" cy="1340150"/>
          </a:xfrm>
        </p:grpSpPr>
        <p:sp>
          <p:nvSpPr>
            <p:cNvPr id="7" name="TextBox 6">
              <a:extLst>
                <a:ext uri="{FF2B5EF4-FFF2-40B4-BE49-F238E27FC236}">
                  <a16:creationId xmlns:a16="http://schemas.microsoft.com/office/drawing/2014/main" id="{026F05CD-7226-4C62-A7AB-BA6F07FF54BB}"/>
                </a:ext>
              </a:extLst>
            </p:cNvPr>
            <p:cNvSpPr txBox="1"/>
            <p:nvPr/>
          </p:nvSpPr>
          <p:spPr>
            <a:xfrm>
              <a:off x="602568" y="4345057"/>
              <a:ext cx="1260140" cy="276999"/>
            </a:xfrm>
            <a:prstGeom prst="rect">
              <a:avLst/>
            </a:prstGeom>
            <a:noFill/>
          </p:spPr>
          <p:txBody>
            <a:bodyPr wrap="square" rtlCol="0">
              <a:spAutoFit/>
            </a:bodyPr>
            <a:lstStyle/>
            <a:p>
              <a:pPr algn="ctr"/>
              <a:r>
                <a:rPr lang="ar-SA" sz="1200" dirty="0">
                  <a:solidFill>
                    <a:schemeClr val="bg1"/>
                  </a:solidFill>
                  <a:latin typeface="Roboto"/>
                </a:rPr>
                <a:t>نظام التلغراف</a:t>
              </a:r>
              <a:endParaRPr lang="ko-KR" altLang="en-US" sz="1200" b="1" dirty="0">
                <a:solidFill>
                  <a:schemeClr val="bg1"/>
                </a:solidFill>
                <a:latin typeface="Calibri" pitchFamily="34" charset="0"/>
                <a:cs typeface="Calibri" pitchFamily="34" charset="0"/>
              </a:endParaRPr>
            </a:p>
          </p:txBody>
        </p:sp>
        <p:sp>
          <p:nvSpPr>
            <p:cNvPr id="8" name="TextBox 7">
              <a:extLst>
                <a:ext uri="{FF2B5EF4-FFF2-40B4-BE49-F238E27FC236}">
                  <a16:creationId xmlns:a16="http://schemas.microsoft.com/office/drawing/2014/main" id="{2306FB89-A3B8-4B80-8ED1-087D018C1948}"/>
                </a:ext>
              </a:extLst>
            </p:cNvPr>
            <p:cNvSpPr txBox="1"/>
            <p:nvPr/>
          </p:nvSpPr>
          <p:spPr>
            <a:xfrm>
              <a:off x="602568" y="4669543"/>
              <a:ext cx="1260140" cy="1015664"/>
            </a:xfrm>
            <a:prstGeom prst="rect">
              <a:avLst/>
            </a:prstGeom>
            <a:noFill/>
          </p:spPr>
          <p:txBody>
            <a:bodyPr wrap="square" rtlCol="0">
              <a:spAutoFit/>
            </a:bodyPr>
            <a:lstStyle/>
            <a:p>
              <a:pPr algn="r" rtl="1"/>
              <a:r>
                <a:rPr lang="ar-SA" sz="1000" dirty="0">
                  <a:solidFill>
                    <a:srgbClr val="252525"/>
                  </a:solidFill>
                  <a:latin typeface="Roboto"/>
                </a:rPr>
                <a:t>قام زوجان من اللصوص باختراق نظام التلغراف الفرنسي وسرقة معلومات السوق المالية ، وقاموا بفاعلية بأول هجوم إلكتروني في العالم.</a:t>
              </a:r>
            </a:p>
          </p:txBody>
        </p:sp>
      </p:grpSp>
      <p:sp>
        <p:nvSpPr>
          <p:cNvPr id="9" name="TextBox 8">
            <a:extLst>
              <a:ext uri="{FF2B5EF4-FFF2-40B4-BE49-F238E27FC236}">
                <a16:creationId xmlns:a16="http://schemas.microsoft.com/office/drawing/2014/main" id="{8595513D-D3EA-4FB0-A4AE-FBF7343CDAFD}"/>
              </a:ext>
            </a:extLst>
          </p:cNvPr>
          <p:cNvSpPr txBox="1"/>
          <p:nvPr/>
        </p:nvSpPr>
        <p:spPr>
          <a:xfrm>
            <a:off x="977243" y="3321738"/>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1834</a:t>
            </a:r>
            <a:endParaRPr lang="ko-KR" altLang="en-US" sz="1600" b="1" dirty="0">
              <a:solidFill>
                <a:schemeClr val="tx1">
                  <a:lumMod val="65000"/>
                  <a:lumOff val="35000"/>
                </a:schemeClr>
              </a:solidFill>
              <a:latin typeface="Calibri" pitchFamily="34" charset="0"/>
              <a:cs typeface="Calibri" pitchFamily="34" charset="0"/>
            </a:endParaRPr>
          </a:p>
        </p:txBody>
      </p:sp>
      <p:sp>
        <p:nvSpPr>
          <p:cNvPr id="10" name="Oval 9">
            <a:extLst>
              <a:ext uri="{FF2B5EF4-FFF2-40B4-BE49-F238E27FC236}">
                <a16:creationId xmlns:a16="http://schemas.microsoft.com/office/drawing/2014/main" id="{03778983-9DCA-4F53-A3A1-11ACAAAB3451}"/>
              </a:ext>
            </a:extLst>
          </p:cNvPr>
          <p:cNvSpPr/>
          <p:nvPr/>
        </p:nvSpPr>
        <p:spPr>
          <a:xfrm flipH="1">
            <a:off x="5941515" y="3780102"/>
            <a:ext cx="261716" cy="261716"/>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1" name="Rounded Rectangle 8">
            <a:extLst>
              <a:ext uri="{FF2B5EF4-FFF2-40B4-BE49-F238E27FC236}">
                <a16:creationId xmlns:a16="http://schemas.microsoft.com/office/drawing/2014/main" id="{2CAC82EB-B75B-4C65-AE7F-21A40C72C56C}"/>
              </a:ext>
            </a:extLst>
          </p:cNvPr>
          <p:cNvSpPr/>
          <p:nvPr/>
        </p:nvSpPr>
        <p:spPr>
          <a:xfrm>
            <a:off x="5442303"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2" name="그룹 9">
            <a:extLst>
              <a:ext uri="{FF2B5EF4-FFF2-40B4-BE49-F238E27FC236}">
                <a16:creationId xmlns:a16="http://schemas.microsoft.com/office/drawing/2014/main" id="{3782C3AC-C0AD-4CBF-BCCD-6B55BB8D0915}"/>
              </a:ext>
            </a:extLst>
          </p:cNvPr>
          <p:cNvGrpSpPr/>
          <p:nvPr/>
        </p:nvGrpSpPr>
        <p:grpSpPr>
          <a:xfrm>
            <a:off x="5442303" y="4626415"/>
            <a:ext cx="1260140" cy="1514923"/>
            <a:chOff x="3967628" y="4345057"/>
            <a:chExt cx="1260140" cy="1423305"/>
          </a:xfrm>
        </p:grpSpPr>
        <p:sp>
          <p:nvSpPr>
            <p:cNvPr id="13" name="TextBox 12">
              <a:extLst>
                <a:ext uri="{FF2B5EF4-FFF2-40B4-BE49-F238E27FC236}">
                  <a16:creationId xmlns:a16="http://schemas.microsoft.com/office/drawing/2014/main" id="{BDF17BBB-4ADB-452F-923D-01483892C64B}"/>
                </a:ext>
              </a:extLst>
            </p:cNvPr>
            <p:cNvSpPr txBox="1"/>
            <p:nvPr/>
          </p:nvSpPr>
          <p:spPr>
            <a:xfrm>
              <a:off x="3967628" y="4345057"/>
              <a:ext cx="1260140" cy="289164"/>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 Morris worm </a:t>
              </a:r>
              <a:endParaRPr lang="ko-KR" altLang="en-US" sz="1400" b="1" dirty="0">
                <a:solidFill>
                  <a:schemeClr val="bg1"/>
                </a:solidFill>
                <a:latin typeface="Calibri" pitchFamily="34" charset="0"/>
                <a:cs typeface="Calibri" pitchFamily="34" charset="0"/>
              </a:endParaRPr>
            </a:p>
          </p:txBody>
        </p:sp>
        <p:sp>
          <p:nvSpPr>
            <p:cNvPr id="14" name="TextBox 13">
              <a:extLst>
                <a:ext uri="{FF2B5EF4-FFF2-40B4-BE49-F238E27FC236}">
                  <a16:creationId xmlns:a16="http://schemas.microsoft.com/office/drawing/2014/main" id="{BBF38912-FFED-4DBC-9496-B207A420D5EE}"/>
                </a:ext>
              </a:extLst>
            </p:cNvPr>
            <p:cNvSpPr txBox="1"/>
            <p:nvPr/>
          </p:nvSpPr>
          <p:spPr>
            <a:xfrm>
              <a:off x="3967628" y="4669542"/>
              <a:ext cx="1260140" cy="1098820"/>
            </a:xfrm>
            <a:prstGeom prst="rect">
              <a:avLst/>
            </a:prstGeom>
            <a:noFill/>
          </p:spPr>
          <p:txBody>
            <a:bodyPr wrap="square" rtlCol="0">
              <a:spAutoFit/>
            </a:bodyPr>
            <a:lstStyle/>
            <a:p>
              <a:pPr algn="ctr"/>
              <a:r>
                <a:rPr lang="ar-SA" altLang="ko-KR" sz="1000" dirty="0">
                  <a:solidFill>
                    <a:schemeClr val="bg1"/>
                  </a:solidFill>
                </a:rPr>
                <a:t>أوائل الديدان المعروفة و تؤثر على البنية التحتية - منتشرة حول أجهزة الكمبيوتر في الولايات المتحدة. استخدمت الدودة نقاط ضعف في نظام </a:t>
              </a:r>
              <a:r>
                <a:rPr lang="en-US" altLang="ko-KR" sz="1000" dirty="0">
                  <a:solidFill>
                    <a:schemeClr val="bg1"/>
                  </a:solidFill>
                </a:rPr>
                <a:t>UNIX</a:t>
              </a:r>
              <a:endParaRPr lang="ko-KR" altLang="en-US" sz="1000" dirty="0">
                <a:solidFill>
                  <a:schemeClr val="bg1"/>
                </a:solidFill>
              </a:endParaRPr>
            </a:p>
          </p:txBody>
        </p:sp>
      </p:grpSp>
      <p:sp>
        <p:nvSpPr>
          <p:cNvPr id="15" name="TextBox 14">
            <a:extLst>
              <a:ext uri="{FF2B5EF4-FFF2-40B4-BE49-F238E27FC236}">
                <a16:creationId xmlns:a16="http://schemas.microsoft.com/office/drawing/2014/main" id="{2479A752-0D5F-4169-943B-697ABBB10780}"/>
              </a:ext>
            </a:extLst>
          </p:cNvPr>
          <p:cNvSpPr txBox="1"/>
          <p:nvPr/>
        </p:nvSpPr>
        <p:spPr>
          <a:xfrm>
            <a:off x="5442303" y="3314444"/>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1988</a:t>
            </a:r>
            <a:endParaRPr lang="ko-KR" altLang="en-US" sz="1600" b="1" dirty="0">
              <a:solidFill>
                <a:schemeClr val="tx1">
                  <a:lumMod val="65000"/>
                  <a:lumOff val="35000"/>
                </a:schemeClr>
              </a:solidFill>
              <a:latin typeface="Calibri" pitchFamily="34" charset="0"/>
              <a:cs typeface="Calibri" pitchFamily="34" charset="0"/>
            </a:endParaRPr>
          </a:p>
        </p:txBody>
      </p:sp>
      <p:sp>
        <p:nvSpPr>
          <p:cNvPr id="16" name="Oval 15">
            <a:extLst>
              <a:ext uri="{FF2B5EF4-FFF2-40B4-BE49-F238E27FC236}">
                <a16:creationId xmlns:a16="http://schemas.microsoft.com/office/drawing/2014/main" id="{519F6B78-9CF0-4E2C-B385-C1EA691BE863}"/>
              </a:ext>
            </a:extLst>
          </p:cNvPr>
          <p:cNvSpPr/>
          <p:nvPr/>
        </p:nvSpPr>
        <p:spPr>
          <a:xfrm flipH="1">
            <a:off x="10406574" y="3785435"/>
            <a:ext cx="261716" cy="261716"/>
          </a:xfrm>
          <a:prstGeom prst="ellipse">
            <a:avLst/>
          </a:prstGeom>
          <a:solidFill>
            <a:schemeClr val="accent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7" name="Rounded Rectangle 8">
            <a:extLst>
              <a:ext uri="{FF2B5EF4-FFF2-40B4-BE49-F238E27FC236}">
                <a16:creationId xmlns:a16="http://schemas.microsoft.com/office/drawing/2014/main" id="{7F113D51-73BE-4F3F-831B-32EBECB4F6EA}"/>
              </a:ext>
            </a:extLst>
          </p:cNvPr>
          <p:cNvSpPr/>
          <p:nvPr/>
        </p:nvSpPr>
        <p:spPr>
          <a:xfrm>
            <a:off x="9907362" y="420152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8" name="그룹 26">
            <a:extLst>
              <a:ext uri="{FF2B5EF4-FFF2-40B4-BE49-F238E27FC236}">
                <a16:creationId xmlns:a16="http://schemas.microsoft.com/office/drawing/2014/main" id="{1DAB0E7B-21F5-4B2E-BA7A-DAB02B009755}"/>
              </a:ext>
            </a:extLst>
          </p:cNvPr>
          <p:cNvGrpSpPr/>
          <p:nvPr/>
        </p:nvGrpSpPr>
        <p:grpSpPr>
          <a:xfrm>
            <a:off x="9907362" y="4626413"/>
            <a:ext cx="1260140" cy="878484"/>
            <a:chOff x="7332687" y="4345057"/>
            <a:chExt cx="1260140" cy="878484"/>
          </a:xfrm>
        </p:grpSpPr>
        <p:sp>
          <p:nvSpPr>
            <p:cNvPr id="19" name="TextBox 18">
              <a:extLst>
                <a:ext uri="{FF2B5EF4-FFF2-40B4-BE49-F238E27FC236}">
                  <a16:creationId xmlns:a16="http://schemas.microsoft.com/office/drawing/2014/main" id="{C277358F-8F24-45C3-9955-20886CB9EDE6}"/>
                </a:ext>
              </a:extLst>
            </p:cNvPr>
            <p:cNvSpPr txBox="1"/>
            <p:nvPr/>
          </p:nvSpPr>
          <p:spPr>
            <a:xfrm>
              <a:off x="7332687" y="4345057"/>
              <a:ext cx="1260140" cy="307777"/>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You tell me</a:t>
              </a:r>
              <a:endParaRPr lang="ko-KR" altLang="en-US" sz="1400" b="1" dirty="0">
                <a:solidFill>
                  <a:schemeClr val="bg1"/>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4167B71A-879F-4077-91F6-A1905947BD01}"/>
                </a:ext>
              </a:extLst>
            </p:cNvPr>
            <p:cNvSpPr txBox="1"/>
            <p:nvPr/>
          </p:nvSpPr>
          <p:spPr>
            <a:xfrm>
              <a:off x="7332687" y="4669543"/>
              <a:ext cx="1260140" cy="553998"/>
            </a:xfrm>
            <a:prstGeom prst="rect">
              <a:avLst/>
            </a:prstGeom>
            <a:noFill/>
          </p:spPr>
          <p:txBody>
            <a:bodyPr wrap="square" rtlCol="0">
              <a:spAutoFit/>
            </a:bodyPr>
            <a:lstStyle/>
            <a:p>
              <a:pPr algn="ctr"/>
              <a:r>
                <a:rPr lang="ar-SA" altLang="ko-KR" sz="1000" dirty="0">
                  <a:solidFill>
                    <a:schemeClr val="bg1"/>
                  </a:solidFill>
                </a:rPr>
                <a:t>ايش ابرز ما سمعت عن الاختراقات اللي حصلت بالعام الماضي</a:t>
              </a:r>
              <a:endParaRPr lang="ko-KR" altLang="en-US" sz="1000" dirty="0">
                <a:solidFill>
                  <a:schemeClr val="bg1"/>
                </a:solidFill>
              </a:endParaRPr>
            </a:p>
          </p:txBody>
        </p:sp>
      </p:grpSp>
      <p:sp>
        <p:nvSpPr>
          <p:cNvPr id="21" name="TextBox 20">
            <a:extLst>
              <a:ext uri="{FF2B5EF4-FFF2-40B4-BE49-F238E27FC236}">
                <a16:creationId xmlns:a16="http://schemas.microsoft.com/office/drawing/2014/main" id="{2FBC111F-A111-488E-8F1A-1853EDE45769}"/>
              </a:ext>
            </a:extLst>
          </p:cNvPr>
          <p:cNvSpPr txBox="1"/>
          <p:nvPr/>
        </p:nvSpPr>
        <p:spPr>
          <a:xfrm>
            <a:off x="9907362" y="3319776"/>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2020</a:t>
            </a:r>
            <a:endParaRPr lang="ko-KR" altLang="en-US" sz="1600" b="1" dirty="0">
              <a:solidFill>
                <a:schemeClr val="tx1">
                  <a:lumMod val="65000"/>
                  <a:lumOff val="35000"/>
                </a:schemeClr>
              </a:solidFill>
              <a:latin typeface="Calibri" pitchFamily="34" charset="0"/>
              <a:cs typeface="Calibri" pitchFamily="34" charset="0"/>
            </a:endParaRPr>
          </a:p>
        </p:txBody>
      </p:sp>
      <p:sp>
        <p:nvSpPr>
          <p:cNvPr id="22" name="Oval 21">
            <a:extLst>
              <a:ext uri="{FF2B5EF4-FFF2-40B4-BE49-F238E27FC236}">
                <a16:creationId xmlns:a16="http://schemas.microsoft.com/office/drawing/2014/main" id="{AF7423F3-768C-4CD1-847E-79EED30FC91D}"/>
              </a:ext>
            </a:extLst>
          </p:cNvPr>
          <p:cNvSpPr/>
          <p:nvPr/>
        </p:nvSpPr>
        <p:spPr>
          <a:xfrm rot="10800000" flipH="1">
            <a:off x="3708986" y="3781233"/>
            <a:ext cx="261716" cy="261716"/>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3" name="Rounded Rectangle 8">
            <a:extLst>
              <a:ext uri="{FF2B5EF4-FFF2-40B4-BE49-F238E27FC236}">
                <a16:creationId xmlns:a16="http://schemas.microsoft.com/office/drawing/2014/main" id="{E48DF0E8-2FAA-4CD9-A4CB-00963E468BEC}"/>
              </a:ext>
            </a:extLst>
          </p:cNvPr>
          <p:cNvSpPr/>
          <p:nvPr/>
        </p:nvSpPr>
        <p:spPr>
          <a:xfrm rot="10800000">
            <a:off x="3209774" y="1766138"/>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1"/>
          </a:solidFill>
          <a:ln w="12700">
            <a:gradFill flip="none" rotWithShape="1">
              <a:gsLst>
                <a:gs pos="0">
                  <a:schemeClr val="bg1">
                    <a:alpha val="0"/>
                  </a:schemeClr>
                </a:gs>
                <a:gs pos="100000">
                  <a:schemeClr val="bg1">
                    <a:lumMod val="0"/>
                    <a:lumOff val="100000"/>
                  </a:schemeClr>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4" name="그룹 5">
            <a:extLst>
              <a:ext uri="{FF2B5EF4-FFF2-40B4-BE49-F238E27FC236}">
                <a16:creationId xmlns:a16="http://schemas.microsoft.com/office/drawing/2014/main" id="{FDA7AEE7-6442-4D06-AA72-C8DA2E7E6C8F}"/>
              </a:ext>
            </a:extLst>
          </p:cNvPr>
          <p:cNvGrpSpPr/>
          <p:nvPr/>
        </p:nvGrpSpPr>
        <p:grpSpPr>
          <a:xfrm>
            <a:off x="3209774" y="1899135"/>
            <a:ext cx="1260140" cy="1632728"/>
            <a:chOff x="2286794" y="1617783"/>
            <a:chExt cx="1260140" cy="1632727"/>
          </a:xfrm>
        </p:grpSpPr>
        <p:sp>
          <p:nvSpPr>
            <p:cNvPr id="25" name="TextBox 24">
              <a:extLst>
                <a:ext uri="{FF2B5EF4-FFF2-40B4-BE49-F238E27FC236}">
                  <a16:creationId xmlns:a16="http://schemas.microsoft.com/office/drawing/2014/main" id="{FA2069DF-F57E-4A9F-A9B7-0E4196569E00}"/>
                </a:ext>
              </a:extLst>
            </p:cNvPr>
            <p:cNvSpPr txBox="1"/>
            <p:nvPr/>
          </p:nvSpPr>
          <p:spPr>
            <a:xfrm>
              <a:off x="2286794" y="1617783"/>
              <a:ext cx="1260140" cy="307777"/>
            </a:xfrm>
            <a:prstGeom prst="rect">
              <a:avLst/>
            </a:prstGeom>
            <a:noFill/>
          </p:spPr>
          <p:txBody>
            <a:bodyPr wrap="square" rtlCol="0">
              <a:spAutoFit/>
            </a:bodyPr>
            <a:lstStyle/>
            <a:p>
              <a:pPr algn="ctr"/>
              <a:r>
                <a:rPr lang="en-US" sz="1400" dirty="0">
                  <a:solidFill>
                    <a:schemeClr val="bg1"/>
                  </a:solidFill>
                  <a:latin typeface="Roboto"/>
                </a:rPr>
                <a:t>Kevin Mitnick</a:t>
              </a:r>
              <a:endParaRPr lang="ko-KR" altLang="en-US" sz="1400" b="1" dirty="0">
                <a:solidFill>
                  <a:schemeClr val="bg1"/>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0C110A5F-4752-48B9-97CC-4B87C7638566}"/>
                </a:ext>
              </a:extLst>
            </p:cNvPr>
            <p:cNvSpPr txBox="1"/>
            <p:nvPr/>
          </p:nvSpPr>
          <p:spPr>
            <a:xfrm>
              <a:off x="2286794" y="1927071"/>
              <a:ext cx="1260140" cy="1323439"/>
            </a:xfrm>
            <a:prstGeom prst="rect">
              <a:avLst/>
            </a:prstGeom>
            <a:noFill/>
          </p:spPr>
          <p:txBody>
            <a:bodyPr wrap="square" rtlCol="0">
              <a:spAutoFit/>
            </a:bodyPr>
            <a:lstStyle/>
            <a:p>
              <a:pPr algn="r" rtl="1"/>
              <a:r>
                <a:rPr lang="ar-SA" sz="1000" dirty="0">
                  <a:solidFill>
                    <a:srgbClr val="252525"/>
                  </a:solidFill>
                  <a:latin typeface="Roboto"/>
                </a:rPr>
                <a:t>اخترق بعضًا من أكثر الشبكات حراسة مشددة في العالم ، بما في ذلك </a:t>
              </a:r>
              <a:r>
                <a:rPr lang="en-US" sz="1000" dirty="0">
                  <a:solidFill>
                    <a:srgbClr val="252525"/>
                  </a:solidFill>
                  <a:latin typeface="Roboto"/>
                </a:rPr>
                <a:t>Nokia </a:t>
              </a:r>
              <a:r>
                <a:rPr lang="ar-SA" sz="1000" dirty="0">
                  <a:solidFill>
                    <a:srgbClr val="252525"/>
                  </a:solidFill>
                  <a:latin typeface="Roboto"/>
                </a:rPr>
                <a:t>و </a:t>
              </a:r>
              <a:r>
                <a:rPr lang="en-US" sz="1000" dirty="0">
                  <a:solidFill>
                    <a:srgbClr val="252525"/>
                  </a:solidFill>
                  <a:latin typeface="Roboto"/>
                </a:rPr>
                <a:t>Motorola ، </a:t>
              </a:r>
              <a:r>
                <a:rPr lang="ar-SA" sz="1000" dirty="0">
                  <a:solidFill>
                    <a:srgbClr val="252525"/>
                  </a:solidFill>
                  <a:latin typeface="Roboto"/>
                </a:rPr>
                <a:t>باستخدام مخططات هندسة اجتماعية متقنة ،</a:t>
              </a:r>
            </a:p>
            <a:p>
              <a:pPr algn="r" rtl="1"/>
              <a:br>
                <a:rPr lang="ar-SA" sz="1000" dirty="0"/>
              </a:br>
              <a:endParaRPr lang="ko-KR" altLang="en-US" sz="1000" dirty="0">
                <a:solidFill>
                  <a:schemeClr val="bg1"/>
                </a:solidFill>
              </a:endParaRPr>
            </a:p>
          </p:txBody>
        </p:sp>
      </p:grpSp>
      <p:sp>
        <p:nvSpPr>
          <p:cNvPr id="27" name="TextBox 26">
            <a:extLst>
              <a:ext uri="{FF2B5EF4-FFF2-40B4-BE49-F238E27FC236}">
                <a16:creationId xmlns:a16="http://schemas.microsoft.com/office/drawing/2014/main" id="{ABF4984A-621C-451A-A9CD-8DA45C12E22F}"/>
              </a:ext>
            </a:extLst>
          </p:cNvPr>
          <p:cNvSpPr txBox="1"/>
          <p:nvPr/>
        </p:nvSpPr>
        <p:spPr>
          <a:xfrm>
            <a:off x="3209774" y="4170054"/>
            <a:ext cx="1260140" cy="338554"/>
          </a:xfrm>
          <a:prstGeom prst="rect">
            <a:avLst/>
          </a:prstGeom>
          <a:noFill/>
        </p:spPr>
        <p:txBody>
          <a:bodyPr wrap="square" rtlCol="0">
            <a:spAutoFit/>
          </a:bodyPr>
          <a:lstStyle/>
          <a:p>
            <a:pPr algn="ctr"/>
            <a:r>
              <a:rPr lang="en-US" altLang="ko-KR" sz="1600" b="1" dirty="0">
                <a:solidFill>
                  <a:srgbClr val="000000"/>
                </a:solidFill>
                <a:latin typeface="Open Sans"/>
                <a:cs typeface="Calibri" pitchFamily="34" charset="0"/>
              </a:rPr>
              <a:t>1970</a:t>
            </a:r>
            <a:endParaRPr lang="ar-SA" altLang="ko-KR" sz="1600" b="1" dirty="0">
              <a:solidFill>
                <a:srgbClr val="000000"/>
              </a:solidFill>
              <a:latin typeface="Open Sans"/>
              <a:cs typeface="Calibri" pitchFamily="34" charset="0"/>
            </a:endParaRPr>
          </a:p>
        </p:txBody>
      </p:sp>
      <p:sp>
        <p:nvSpPr>
          <p:cNvPr id="28" name="Oval 27">
            <a:extLst>
              <a:ext uri="{FF2B5EF4-FFF2-40B4-BE49-F238E27FC236}">
                <a16:creationId xmlns:a16="http://schemas.microsoft.com/office/drawing/2014/main" id="{113A7903-F910-4136-9ACA-87A877D4A2A9}"/>
              </a:ext>
            </a:extLst>
          </p:cNvPr>
          <p:cNvSpPr/>
          <p:nvPr/>
        </p:nvSpPr>
        <p:spPr>
          <a:xfrm rot="10800000" flipH="1">
            <a:off x="8174046" y="3780399"/>
            <a:ext cx="261716" cy="261716"/>
          </a:xfrm>
          <a:prstGeom prst="ellipse">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29" name="Rounded Rectangle 8">
            <a:extLst>
              <a:ext uri="{FF2B5EF4-FFF2-40B4-BE49-F238E27FC236}">
                <a16:creationId xmlns:a16="http://schemas.microsoft.com/office/drawing/2014/main" id="{366206C6-7E04-4BFA-A040-BEA054A14090}"/>
              </a:ext>
            </a:extLst>
          </p:cNvPr>
          <p:cNvSpPr/>
          <p:nvPr/>
        </p:nvSpPr>
        <p:spPr>
          <a:xfrm rot="10800000">
            <a:off x="7674834" y="1780997"/>
            <a:ext cx="1260140" cy="1872209"/>
          </a:xfrm>
          <a:custGeom>
            <a:avLst/>
            <a:gdLst/>
            <a:ahLst/>
            <a:cxnLst/>
            <a:rect l="l" t="t" r="r" b="b"/>
            <a:pathLst>
              <a:path w="1260140" h="1872209">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0" name="그룹 2">
            <a:extLst>
              <a:ext uri="{FF2B5EF4-FFF2-40B4-BE49-F238E27FC236}">
                <a16:creationId xmlns:a16="http://schemas.microsoft.com/office/drawing/2014/main" id="{E53D9EF8-ADB7-43A9-A0F9-947D9ACB6AB0}"/>
              </a:ext>
            </a:extLst>
          </p:cNvPr>
          <p:cNvGrpSpPr/>
          <p:nvPr/>
        </p:nvGrpSpPr>
        <p:grpSpPr>
          <a:xfrm>
            <a:off x="7674834" y="1913993"/>
            <a:ext cx="1260140" cy="1478840"/>
            <a:chOff x="5688124" y="1632641"/>
            <a:chExt cx="1260140" cy="1478838"/>
          </a:xfrm>
        </p:grpSpPr>
        <p:sp>
          <p:nvSpPr>
            <p:cNvPr id="31" name="TextBox 30">
              <a:extLst>
                <a:ext uri="{FF2B5EF4-FFF2-40B4-BE49-F238E27FC236}">
                  <a16:creationId xmlns:a16="http://schemas.microsoft.com/office/drawing/2014/main" id="{C05429D2-A206-4B69-9467-A853D1F92879}"/>
                </a:ext>
              </a:extLst>
            </p:cNvPr>
            <p:cNvSpPr txBox="1"/>
            <p:nvPr/>
          </p:nvSpPr>
          <p:spPr>
            <a:xfrm>
              <a:off x="5688124" y="1632641"/>
              <a:ext cx="1260140" cy="307777"/>
            </a:xfrm>
            <a:prstGeom prst="rect">
              <a:avLst/>
            </a:prstGeom>
            <a:noFill/>
          </p:spPr>
          <p:txBody>
            <a:bodyPr wrap="square" rtlCol="0">
              <a:spAutoFit/>
            </a:bodyPr>
            <a:lstStyle/>
            <a:p>
              <a:pPr algn="ctr"/>
              <a:r>
                <a:rPr lang="en-US" altLang="ko-KR" sz="1400" b="1" dirty="0">
                  <a:solidFill>
                    <a:schemeClr val="bg1"/>
                  </a:solidFill>
                  <a:latin typeface="Calibri" pitchFamily="34" charset="0"/>
                  <a:cs typeface="Calibri" pitchFamily="34" charset="0"/>
                </a:rPr>
                <a:t>WannaCry</a:t>
              </a:r>
              <a:endParaRPr lang="ko-KR" altLang="en-US" sz="1400" b="1" dirty="0">
                <a:solidFill>
                  <a:schemeClr val="bg1"/>
                </a:solidFill>
                <a:latin typeface="Calibri" pitchFamily="34" charset="0"/>
                <a:cs typeface="Calibri" pitchFamily="34" charset="0"/>
              </a:endParaRPr>
            </a:p>
          </p:txBody>
        </p:sp>
        <p:sp>
          <p:nvSpPr>
            <p:cNvPr id="32" name="TextBox 31">
              <a:extLst>
                <a:ext uri="{FF2B5EF4-FFF2-40B4-BE49-F238E27FC236}">
                  <a16:creationId xmlns:a16="http://schemas.microsoft.com/office/drawing/2014/main" id="{95BBA36C-447E-43FC-89A3-F9EE5F8D92B8}"/>
                </a:ext>
              </a:extLst>
            </p:cNvPr>
            <p:cNvSpPr txBox="1"/>
            <p:nvPr/>
          </p:nvSpPr>
          <p:spPr>
            <a:xfrm>
              <a:off x="5688124" y="1941929"/>
              <a:ext cx="1260140" cy="1169550"/>
            </a:xfrm>
            <a:prstGeom prst="rect">
              <a:avLst/>
            </a:prstGeom>
            <a:noFill/>
          </p:spPr>
          <p:txBody>
            <a:bodyPr wrap="square" rtlCol="0">
              <a:spAutoFit/>
            </a:bodyPr>
            <a:lstStyle/>
            <a:p>
              <a:pPr algn="ctr"/>
              <a:r>
                <a:rPr lang="ar-SA" altLang="ko-KR" sz="1000" dirty="0">
                  <a:solidFill>
                    <a:schemeClr val="bg1"/>
                  </a:solidFill>
                </a:rPr>
                <a:t>برامج الفدية ستهدف ثغرة أمنية في الإصدارات الأقدم من نظام التشغيل </a:t>
              </a:r>
              <a:r>
                <a:rPr lang="en-US" altLang="ko-KR" sz="1000" dirty="0">
                  <a:solidFill>
                    <a:schemeClr val="bg1"/>
                  </a:solidFill>
                </a:rPr>
                <a:t>Windows.</a:t>
              </a:r>
            </a:p>
            <a:p>
              <a:pPr algn="ctr"/>
              <a:r>
                <a:rPr lang="en-US" altLang="ko-KR" sz="1000" dirty="0">
                  <a:solidFill>
                    <a:schemeClr val="bg1"/>
                  </a:solidFill>
                </a:rPr>
                <a:t> </a:t>
              </a:r>
              <a:r>
                <a:rPr lang="ar-SA" altLang="ko-KR" sz="1000" dirty="0">
                  <a:solidFill>
                    <a:schemeClr val="bg1"/>
                  </a:solidFill>
                </a:rPr>
                <a:t>في غضون أيام ، تم إغلاق عشرات الآلاف من الشركات والمؤسسات</a:t>
              </a:r>
              <a:endParaRPr lang="ko-KR" altLang="en-US" sz="1000" dirty="0">
                <a:solidFill>
                  <a:schemeClr val="bg1"/>
                </a:solidFill>
              </a:endParaRPr>
            </a:p>
          </p:txBody>
        </p:sp>
      </p:grpSp>
      <p:sp>
        <p:nvSpPr>
          <p:cNvPr id="33" name="TextBox 32">
            <a:extLst>
              <a:ext uri="{FF2B5EF4-FFF2-40B4-BE49-F238E27FC236}">
                <a16:creationId xmlns:a16="http://schemas.microsoft.com/office/drawing/2014/main" id="{73EB1827-1226-46A4-8988-5071421A2F50}"/>
              </a:ext>
            </a:extLst>
          </p:cNvPr>
          <p:cNvSpPr txBox="1"/>
          <p:nvPr/>
        </p:nvSpPr>
        <p:spPr>
          <a:xfrm>
            <a:off x="7674834" y="4169220"/>
            <a:ext cx="1260140" cy="338554"/>
          </a:xfrm>
          <a:prstGeom prst="rect">
            <a:avLst/>
          </a:prstGeom>
          <a:noFill/>
        </p:spPr>
        <p:txBody>
          <a:bodyPr wrap="square" rtlCol="0">
            <a:spAutoFit/>
          </a:bodyPr>
          <a:lstStyle/>
          <a:p>
            <a:pPr algn="ctr"/>
            <a:r>
              <a:rPr lang="en-US" altLang="ko-KR" sz="1600" b="1" dirty="0">
                <a:solidFill>
                  <a:schemeClr val="tx1">
                    <a:lumMod val="65000"/>
                    <a:lumOff val="35000"/>
                  </a:schemeClr>
                </a:solidFill>
                <a:latin typeface="Calibri" pitchFamily="34" charset="0"/>
                <a:cs typeface="Calibri" pitchFamily="34" charset="0"/>
              </a:rPr>
              <a:t>2017</a:t>
            </a:r>
            <a:endParaRPr lang="ko-KR" altLang="en-US" sz="1600" b="1" dirty="0">
              <a:solidFill>
                <a:schemeClr val="tx1">
                  <a:lumMod val="65000"/>
                  <a:lumOff val="35000"/>
                </a:schemeClr>
              </a:solidFill>
              <a:latin typeface="Calibri" pitchFamily="34" charset="0"/>
              <a:cs typeface="Calibri" pitchFamily="34" charset="0"/>
            </a:endParaRPr>
          </a:p>
        </p:txBody>
      </p:sp>
      <p:sp>
        <p:nvSpPr>
          <p:cNvPr id="35" name="مربع نص 34">
            <a:extLst>
              <a:ext uri="{FF2B5EF4-FFF2-40B4-BE49-F238E27FC236}">
                <a16:creationId xmlns:a16="http://schemas.microsoft.com/office/drawing/2014/main" id="{272DC4D2-2305-4531-ACF0-F15FB153DEA9}"/>
              </a:ext>
            </a:extLst>
          </p:cNvPr>
          <p:cNvSpPr txBox="1"/>
          <p:nvPr/>
        </p:nvSpPr>
        <p:spPr>
          <a:xfrm>
            <a:off x="3535680" y="6443819"/>
            <a:ext cx="6096000" cy="369332"/>
          </a:xfrm>
          <a:prstGeom prst="rect">
            <a:avLst/>
          </a:prstGeom>
          <a:noFill/>
        </p:spPr>
        <p:txBody>
          <a:bodyPr wrap="square">
            <a:spAutoFit/>
          </a:bodyPr>
          <a:lstStyle/>
          <a:p>
            <a:r>
              <a:rPr lang="en-US" dirty="0">
                <a:hlinkClick r:id="rId2"/>
              </a:rPr>
              <a:t>https://www.herjavecgroup.com/history-of-cybercrime/</a:t>
            </a:r>
            <a:endParaRPr lang="ar-SA" dirty="0"/>
          </a:p>
        </p:txBody>
      </p:sp>
    </p:spTree>
    <p:extLst>
      <p:ext uri="{BB962C8B-B14F-4D97-AF65-F5344CB8AC3E}">
        <p14:creationId xmlns:p14="http://schemas.microsoft.com/office/powerpoint/2010/main" val="3943487603"/>
      </p:ext>
    </p:extLst>
  </p:cSld>
  <p:clrMapOvr>
    <a:masterClrMapping/>
  </p:clrMapOvr>
</p:sld>
</file>

<file path=ppt/theme/theme1.xml><?xml version="1.0" encoding="utf-8"?>
<a:theme xmlns:a="http://schemas.openxmlformats.org/drawingml/2006/main" name="Office Theme">
  <a:themeElements>
    <a:clrScheme name="نسق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1783</TotalTime>
  <Words>4112</Words>
  <Application>Microsoft Office PowerPoint</Application>
  <PresentationFormat>شاشة عريضة</PresentationFormat>
  <Paragraphs>351</Paragraphs>
  <Slides>57</Slides>
  <Notes>26</Notes>
  <HiddenSlides>7</HiddenSlides>
  <MMClips>0</MMClips>
  <ScaleCrop>false</ScaleCrop>
  <HeadingPairs>
    <vt:vector size="6" baseType="variant">
      <vt:variant>
        <vt:lpstr>الخطوط المستخدمة</vt:lpstr>
      </vt:variant>
      <vt:variant>
        <vt:i4>14</vt:i4>
      </vt:variant>
      <vt:variant>
        <vt:lpstr>نسق</vt:lpstr>
      </vt:variant>
      <vt:variant>
        <vt:i4>1</vt:i4>
      </vt:variant>
      <vt:variant>
        <vt:lpstr>عناوين الشرائح</vt:lpstr>
      </vt:variant>
      <vt:variant>
        <vt:i4>57</vt:i4>
      </vt:variant>
    </vt:vector>
  </HeadingPairs>
  <TitlesOfParts>
    <vt:vector size="72" baseType="lpstr">
      <vt:lpstr>Arial</vt:lpstr>
      <vt:lpstr>Arial</vt:lpstr>
      <vt:lpstr>Arial-BoldMT</vt:lpstr>
      <vt:lpstr>Calibri</vt:lpstr>
      <vt:lpstr>Calibri Light</vt:lpstr>
      <vt:lpstr>DIN-Regular</vt:lpstr>
      <vt:lpstr>LiberationSerif</vt:lpstr>
      <vt:lpstr>MuseoSans</vt:lpstr>
      <vt:lpstr>NCA-light</vt:lpstr>
      <vt:lpstr>NCA-regular</vt:lpstr>
      <vt:lpstr>Open Sans</vt:lpstr>
      <vt:lpstr>Roboto</vt:lpstr>
      <vt:lpstr>Times New Roman</vt:lpstr>
      <vt:lpstr>Wingdings</vt:lpstr>
      <vt:lpstr>Office Theme</vt:lpstr>
      <vt:lpstr>الامن السيبراني</vt:lpstr>
      <vt:lpstr>الاهداف</vt:lpstr>
      <vt:lpstr>Outline</vt:lpstr>
      <vt:lpstr>Cyber crime</vt:lpstr>
      <vt:lpstr>الجريمة الإلكترونية</vt:lpstr>
      <vt:lpstr>Cybercriminal</vt:lpstr>
      <vt:lpstr>مجرمي الإنترنت Cyber criminal</vt:lpstr>
      <vt:lpstr>انواع مجرمي الفضاء الرقمي</vt:lpstr>
      <vt:lpstr>عرض تقديمي في PowerPoint</vt:lpstr>
      <vt:lpstr>عرض تقديمي في PowerPoint</vt:lpstr>
      <vt:lpstr>عرض تقديمي في PowerPoint</vt:lpstr>
      <vt:lpstr>تندرج معظم الجرائم الإلكترونية ضمن فئتين رئيسيتين:</vt:lpstr>
      <vt:lpstr>عرض تقديمي في PowerPoint</vt:lpstr>
      <vt:lpstr>عرض تقديمي في PowerPoint</vt:lpstr>
      <vt:lpstr>انواع الجرائم في الفضاء السيبراني</vt:lpstr>
      <vt:lpstr>كيف تحمي نفسك من الجرائم الإلكترونية</vt:lpstr>
      <vt:lpstr>عرض تقديمي في PowerPoint</vt:lpstr>
      <vt:lpstr>المركز الوطني الارشادي</vt:lpstr>
      <vt:lpstr>عرض تقديمي في PowerPoint</vt:lpstr>
      <vt:lpstr>عرض تقديمي في PowerPoint</vt:lpstr>
      <vt:lpstr>عرض تقديمي في PowerPoint</vt:lpstr>
      <vt:lpstr>Outline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    </vt:lpstr>
      <vt:lpstr>عرض تقديمي في PowerPoint</vt:lpstr>
      <vt:lpstr>عرض تقديمي في PowerPoint</vt:lpstr>
      <vt:lpstr>عرض تقديمي في PowerPoint</vt:lpstr>
      <vt:lpstr>عرض تقديمي في PowerPoint</vt:lpstr>
      <vt:lpstr>عرض تقديمي في PowerPoint</vt:lpstr>
      <vt:lpstr>Outline</vt:lpstr>
      <vt:lpstr>جهود المملكة في مجال الامن السيبراني</vt:lpstr>
      <vt:lpstr>عرض تقديمي في PowerPoint</vt:lpstr>
      <vt:lpstr>عرض تقديمي في PowerPoint</vt:lpstr>
      <vt:lpstr>عرض تقديمي في PowerPoint</vt:lpstr>
      <vt:lpstr>محور “التكامل”: </vt:lpstr>
      <vt:lpstr>محور “التنظيم”: </vt:lpstr>
      <vt:lpstr>محور “التوكيد” </vt:lpstr>
      <vt:lpstr>محور “الدفاع:” </vt:lpstr>
      <vt:lpstr>محور “التعاون:” </vt:lpstr>
      <vt:lpstr>محور “البناء:” </vt:lpstr>
      <vt:lpstr>الأهداف الاستراتيجية: </vt:lpstr>
      <vt:lpstr>عرض تقديمي في PowerPoint</vt:lpstr>
      <vt:lpstr>عرض تقديمي في PowerPoint</vt:lpstr>
      <vt:lpstr>مراحل تعلم الامن السيبراني</vt:lpstr>
      <vt:lpstr>المرحلة الأولى : أساسيات علوم الحاسب الأساسية</vt:lpstr>
      <vt:lpstr>المرحلة الثانية : أساسيات الأمن السيبراني</vt:lpstr>
      <vt:lpstr>المرحلة الثالثة : التخصص في أحد تخصصات الأمن السيبراني</vt:lpstr>
      <vt:lpstr>عرض تقديمي في PowerPoint</vt:lpstr>
      <vt:lpstr>المسارات الوظيفية </vt:lpstr>
      <vt:lpstr>عرض تقديمي في PowerPoint</vt:lpstr>
      <vt:lpstr>كتب عن الامن السيبراني (عربي وانجليزي)</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helah al.harthy</dc:creator>
  <cp:lastModifiedBy>helah al.harthy</cp:lastModifiedBy>
  <cp:revision>63</cp:revision>
  <dcterms:created xsi:type="dcterms:W3CDTF">2021-04-06T09:09:41Z</dcterms:created>
  <dcterms:modified xsi:type="dcterms:W3CDTF">2021-04-14T08:08:40Z</dcterms:modified>
</cp:coreProperties>
</file>